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22"/>
  </p:notesMasterIdLst>
  <p:sldIdLst>
    <p:sldId id="256" r:id="rId2"/>
    <p:sldId id="257" r:id="rId3"/>
    <p:sldId id="258" r:id="rId4"/>
    <p:sldId id="259" r:id="rId5"/>
    <p:sldId id="270" r:id="rId6"/>
    <p:sldId id="261" r:id="rId7"/>
    <p:sldId id="260" r:id="rId8"/>
    <p:sldId id="272" r:id="rId9"/>
    <p:sldId id="271" r:id="rId10"/>
    <p:sldId id="263" r:id="rId11"/>
    <p:sldId id="273" r:id="rId12"/>
    <p:sldId id="275" r:id="rId13"/>
    <p:sldId id="274" r:id="rId14"/>
    <p:sldId id="276" r:id="rId15"/>
    <p:sldId id="267" r:id="rId16"/>
    <p:sldId id="268" r:id="rId17"/>
    <p:sldId id="269" r:id="rId18"/>
    <p:sldId id="277" r:id="rId19"/>
    <p:sldId id="278" r:id="rId20"/>
    <p:sldId id="279" r:id="rId21"/>
  </p:sldIdLst>
  <p:sldSz cx="18288000" cy="10287000"/>
  <p:notesSz cx="6858000" cy="9144000"/>
  <p:embeddedFontLst>
    <p:embeddedFont>
      <p:font typeface="Inter" panose="020B0604020202020204" charset="0"/>
      <p:regular r:id="rId23"/>
      <p:bold r:id="rId24"/>
      <p:italic r:id="rId25"/>
      <p:boldItalic r:id="rId26"/>
    </p:embeddedFont>
    <p:embeddedFont>
      <p:font typeface="Inter ExtraBold" panose="020B0604020202020204" charset="0"/>
      <p:bold r:id="rId27"/>
      <p:boldItalic r:id="rId28"/>
    </p:embeddedFont>
    <p:embeddedFont>
      <p:font typeface="Inter SemiBold"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EFE5"/>
    <a:srgbClr val="463C39"/>
    <a:srgbClr val="459AD8"/>
    <a:srgbClr val="A39891"/>
    <a:srgbClr val="0A1172"/>
    <a:srgbClr val="4294D0"/>
    <a:srgbClr val="B0C4DE"/>
    <a:srgbClr val="000000"/>
    <a:srgbClr val="6B21A8"/>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0"/>
  </p:normalViewPr>
  <p:slideViewPr>
    <p:cSldViewPr snapToGrid="0">
      <p:cViewPr varScale="1">
        <p:scale>
          <a:sx n="52" d="100"/>
          <a:sy n="52" d="100"/>
        </p:scale>
        <p:origin x="778"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818E84-718B-46ED-BD1D-9A8AD7BB0B1A}"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D071F2B6-5F81-453A-8C65-9405FD6E47F9}">
      <dgm:prSet/>
      <dgm:spPr/>
      <dgm:t>
        <a:bodyPr/>
        <a:lstStyle/>
        <a:p>
          <a:r>
            <a:rPr lang="en-US" b="1" i="0" baseline="0" dirty="0">
              <a:latin typeface="Times New Roman" panose="02020603050405020304" pitchFamily="18" charset="0"/>
              <a:cs typeface="Times New Roman" panose="02020603050405020304" pitchFamily="18" charset="0"/>
            </a:rPr>
            <a:t>Simplicity:</a:t>
          </a:r>
          <a:endParaRPr lang="en-US" dirty="0">
            <a:latin typeface="Times New Roman" panose="02020603050405020304" pitchFamily="18" charset="0"/>
            <a:cs typeface="Times New Roman" panose="02020603050405020304" pitchFamily="18" charset="0"/>
          </a:endParaRPr>
        </a:p>
      </dgm:t>
    </dgm:pt>
    <dgm:pt modelId="{B3A24C94-4B44-4C7F-A29C-FBF0165B71DE}" type="parTrans" cxnId="{A14C5EE3-0D03-472B-9B86-15DBE0D60F21}">
      <dgm:prSet/>
      <dgm:spPr/>
      <dgm:t>
        <a:bodyPr/>
        <a:lstStyle/>
        <a:p>
          <a:endParaRPr lang="en-US"/>
        </a:p>
      </dgm:t>
    </dgm:pt>
    <dgm:pt modelId="{89E470E2-5B1C-4088-811E-B863E0436B86}" type="sibTrans" cxnId="{A14C5EE3-0D03-472B-9B86-15DBE0D60F21}">
      <dgm:prSet/>
      <dgm:spPr/>
      <dgm:t>
        <a:bodyPr/>
        <a:lstStyle/>
        <a:p>
          <a:endParaRPr lang="en-US"/>
        </a:p>
      </dgm:t>
    </dgm:pt>
    <dgm:pt modelId="{1DAD94C6-C036-4B09-8C74-90943583FBF6}">
      <dgm:prSet/>
      <dgm:spPr/>
      <dgm:t>
        <a:bodyPr/>
        <a:lstStyle/>
        <a:p>
          <a:r>
            <a:rPr lang="en-US" b="0" i="0" baseline="0" dirty="0" err="1">
              <a:latin typeface="Times New Roman" panose="02020603050405020304" pitchFamily="18" charset="0"/>
              <a:cs typeface="Times New Roman" panose="02020603050405020304" pitchFamily="18" charset="0"/>
            </a:rPr>
            <a:t>Streamlit</a:t>
          </a:r>
          <a:r>
            <a:rPr lang="en-US" b="0" i="0" baseline="0" dirty="0">
              <a:latin typeface="Times New Roman" panose="02020603050405020304" pitchFamily="18" charset="0"/>
              <a:cs typeface="Times New Roman" panose="02020603050405020304" pitchFamily="18" charset="0"/>
            </a:rPr>
            <a:t> is easy to use and allows for rapid development</a:t>
          </a:r>
          <a:endParaRPr lang="en-US" dirty="0">
            <a:latin typeface="Times New Roman" panose="02020603050405020304" pitchFamily="18" charset="0"/>
            <a:cs typeface="Times New Roman" panose="02020603050405020304" pitchFamily="18" charset="0"/>
          </a:endParaRPr>
        </a:p>
      </dgm:t>
    </dgm:pt>
    <dgm:pt modelId="{184B867D-9DF3-4787-AE65-B69E566206C7}" type="parTrans" cxnId="{9E7D6520-3EE7-4F00-9FF2-719905B4E803}">
      <dgm:prSet/>
      <dgm:spPr/>
      <dgm:t>
        <a:bodyPr/>
        <a:lstStyle/>
        <a:p>
          <a:endParaRPr lang="en-US"/>
        </a:p>
      </dgm:t>
    </dgm:pt>
    <dgm:pt modelId="{E109D919-61FB-4239-9268-271C00007C2C}" type="sibTrans" cxnId="{9E7D6520-3EE7-4F00-9FF2-719905B4E803}">
      <dgm:prSet/>
      <dgm:spPr/>
      <dgm:t>
        <a:bodyPr/>
        <a:lstStyle/>
        <a:p>
          <a:endParaRPr lang="en-US"/>
        </a:p>
      </dgm:t>
    </dgm:pt>
    <dgm:pt modelId="{8FB6D922-C543-417D-A739-48340CE028E8}">
      <dgm:prSet/>
      <dgm:spPr/>
      <dgm:t>
        <a:bodyPr/>
        <a:lstStyle/>
        <a:p>
          <a:r>
            <a:rPr lang="en-US" b="1" i="0" baseline="0" dirty="0">
              <a:latin typeface="Times New Roman" panose="02020603050405020304" pitchFamily="18" charset="0"/>
              <a:cs typeface="Times New Roman" panose="02020603050405020304" pitchFamily="18" charset="0"/>
            </a:rPr>
            <a:t>Integration:</a:t>
          </a:r>
          <a:r>
            <a:rPr lang="en-US" b="0" i="0" baseline="0" dirty="0"/>
            <a:t> </a:t>
          </a:r>
          <a:endParaRPr lang="en-US" dirty="0"/>
        </a:p>
      </dgm:t>
    </dgm:pt>
    <dgm:pt modelId="{4F2BAC5E-9FBF-44BF-B207-8F468D4BF4EF}" type="parTrans" cxnId="{0E3BD27E-5769-4D00-9AE6-56222D8FC67C}">
      <dgm:prSet/>
      <dgm:spPr/>
      <dgm:t>
        <a:bodyPr/>
        <a:lstStyle/>
        <a:p>
          <a:endParaRPr lang="en-US"/>
        </a:p>
      </dgm:t>
    </dgm:pt>
    <dgm:pt modelId="{ABEE78D4-E488-4CA7-B55B-0505BBD0AA41}" type="sibTrans" cxnId="{0E3BD27E-5769-4D00-9AE6-56222D8FC67C}">
      <dgm:prSet/>
      <dgm:spPr/>
      <dgm:t>
        <a:bodyPr/>
        <a:lstStyle/>
        <a:p>
          <a:endParaRPr lang="en-US"/>
        </a:p>
      </dgm:t>
    </dgm:pt>
    <dgm:pt modelId="{7EAAB469-DC91-4C20-96F0-A033FA58FBB0}">
      <dgm:prSet/>
      <dgm:spPr/>
      <dgm:t>
        <a:bodyPr/>
        <a:lstStyle/>
        <a:p>
          <a:r>
            <a:rPr lang="en-US" b="0" i="0" baseline="0" dirty="0">
              <a:latin typeface="Times New Roman" panose="02020603050405020304" pitchFamily="18" charset="0"/>
              <a:cs typeface="Times New Roman" panose="02020603050405020304" pitchFamily="18" charset="0"/>
            </a:rPr>
            <a:t>It integrates seamlessly with popular ML libraries like </a:t>
          </a:r>
          <a:r>
            <a:rPr lang="en-US" b="0" i="0" baseline="0" dirty="0" err="1">
              <a:latin typeface="Times New Roman" panose="02020603050405020304" pitchFamily="18" charset="0"/>
              <a:cs typeface="Times New Roman" panose="02020603050405020304" pitchFamily="18" charset="0"/>
            </a:rPr>
            <a:t>TensorFlow,PyTorch</a:t>
          </a:r>
          <a:r>
            <a:rPr lang="en-US" b="0" i="0" baseline="0" dirty="0">
              <a:latin typeface="Times New Roman" panose="02020603050405020304" pitchFamily="18" charset="0"/>
              <a:cs typeface="Times New Roman" panose="02020603050405020304" pitchFamily="18" charset="0"/>
            </a:rPr>
            <a:t>, and scikit-learn</a:t>
          </a:r>
          <a:endParaRPr lang="en-US" dirty="0">
            <a:latin typeface="Times New Roman" panose="02020603050405020304" pitchFamily="18" charset="0"/>
            <a:cs typeface="Times New Roman" panose="02020603050405020304" pitchFamily="18" charset="0"/>
          </a:endParaRPr>
        </a:p>
      </dgm:t>
    </dgm:pt>
    <dgm:pt modelId="{6DDC72B6-70AA-4C46-8324-E962A452F5EF}" type="parTrans" cxnId="{84BD59BB-1E18-4553-9E6A-6B9AB4A0A53A}">
      <dgm:prSet/>
      <dgm:spPr/>
      <dgm:t>
        <a:bodyPr/>
        <a:lstStyle/>
        <a:p>
          <a:endParaRPr lang="en-US"/>
        </a:p>
      </dgm:t>
    </dgm:pt>
    <dgm:pt modelId="{4B5E702D-EF00-4674-B0E5-0E358AFF241A}" type="sibTrans" cxnId="{84BD59BB-1E18-4553-9E6A-6B9AB4A0A53A}">
      <dgm:prSet/>
      <dgm:spPr/>
      <dgm:t>
        <a:bodyPr/>
        <a:lstStyle/>
        <a:p>
          <a:endParaRPr lang="en-US"/>
        </a:p>
      </dgm:t>
    </dgm:pt>
    <dgm:pt modelId="{5D493755-E1BF-4A32-90DD-393830354F52}">
      <dgm:prSet/>
      <dgm:spPr/>
      <dgm:t>
        <a:bodyPr/>
        <a:lstStyle/>
        <a:p>
          <a:r>
            <a:rPr lang="en-US" b="1" i="0" baseline="0" dirty="0">
              <a:latin typeface="Times New Roman" panose="02020603050405020304" pitchFamily="18" charset="0"/>
              <a:cs typeface="Times New Roman" panose="02020603050405020304" pitchFamily="18" charset="0"/>
            </a:rPr>
            <a:t>Interactivity:</a:t>
          </a:r>
          <a:r>
            <a:rPr lang="en-US" b="0" i="0" baseline="0"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dgm:t>
    </dgm:pt>
    <dgm:pt modelId="{E74B3DC3-6E9D-44F0-B09B-9B9531778128}" type="parTrans" cxnId="{F12381F6-9005-4A19-A66B-7177D65D97D0}">
      <dgm:prSet/>
      <dgm:spPr/>
      <dgm:t>
        <a:bodyPr/>
        <a:lstStyle/>
        <a:p>
          <a:endParaRPr lang="en-US"/>
        </a:p>
      </dgm:t>
    </dgm:pt>
    <dgm:pt modelId="{4C1EC10E-F8FD-47E2-8AA3-88BF77B263BC}" type="sibTrans" cxnId="{F12381F6-9005-4A19-A66B-7177D65D97D0}">
      <dgm:prSet/>
      <dgm:spPr/>
      <dgm:t>
        <a:bodyPr/>
        <a:lstStyle/>
        <a:p>
          <a:endParaRPr lang="en-US"/>
        </a:p>
      </dgm:t>
    </dgm:pt>
    <dgm:pt modelId="{9E0797ED-7413-45C0-B322-6C7AA6744FBA}">
      <dgm:prSet/>
      <dgm:spPr/>
      <dgm:t>
        <a:bodyPr/>
        <a:lstStyle/>
        <a:p>
          <a:r>
            <a:rPr lang="en-US" b="0" i="0" baseline="0" dirty="0">
              <a:latin typeface="Times New Roman" panose="02020603050405020304" pitchFamily="18" charset="0"/>
              <a:cs typeface="Times New Roman" panose="02020603050405020304" pitchFamily="18" charset="0"/>
            </a:rPr>
            <a:t>Provides interactive widgets to visualize data and results</a:t>
          </a:r>
          <a:endParaRPr lang="en-US" dirty="0">
            <a:latin typeface="Times New Roman" panose="02020603050405020304" pitchFamily="18" charset="0"/>
            <a:cs typeface="Times New Roman" panose="02020603050405020304" pitchFamily="18" charset="0"/>
          </a:endParaRPr>
        </a:p>
      </dgm:t>
    </dgm:pt>
    <dgm:pt modelId="{954D6B0A-2F1E-4112-983A-2477DE84FF79}" type="parTrans" cxnId="{9E3E4719-8250-4C23-8598-D6AE9B3DDC6C}">
      <dgm:prSet/>
      <dgm:spPr/>
      <dgm:t>
        <a:bodyPr/>
        <a:lstStyle/>
        <a:p>
          <a:endParaRPr lang="en-US"/>
        </a:p>
      </dgm:t>
    </dgm:pt>
    <dgm:pt modelId="{6C9F3543-F487-4DEF-9928-33E2BEC8E433}" type="sibTrans" cxnId="{9E3E4719-8250-4C23-8598-D6AE9B3DDC6C}">
      <dgm:prSet/>
      <dgm:spPr/>
      <dgm:t>
        <a:bodyPr/>
        <a:lstStyle/>
        <a:p>
          <a:endParaRPr lang="en-US"/>
        </a:p>
      </dgm:t>
    </dgm:pt>
    <dgm:pt modelId="{D72BB3AB-716F-4721-927B-C36086189C2D}">
      <dgm:prSet/>
      <dgm:spPr/>
      <dgm:t>
        <a:bodyPr/>
        <a:lstStyle/>
        <a:p>
          <a:r>
            <a:rPr lang="en-US" b="1" i="0" baseline="0" dirty="0">
              <a:latin typeface="Times New Roman" panose="02020603050405020304" pitchFamily="18" charset="0"/>
              <a:cs typeface="Times New Roman" panose="02020603050405020304" pitchFamily="18" charset="0"/>
            </a:rPr>
            <a:t>Deployment:</a:t>
          </a:r>
          <a:endParaRPr lang="en-US" dirty="0">
            <a:latin typeface="Times New Roman" panose="02020603050405020304" pitchFamily="18" charset="0"/>
            <a:cs typeface="Times New Roman" panose="02020603050405020304" pitchFamily="18" charset="0"/>
          </a:endParaRPr>
        </a:p>
      </dgm:t>
    </dgm:pt>
    <dgm:pt modelId="{BA5C89E5-F7FF-4A7A-BC84-4B7D2E212311}" type="parTrans" cxnId="{C5182355-3464-4656-8B49-E0ED8FACC3F7}">
      <dgm:prSet/>
      <dgm:spPr/>
      <dgm:t>
        <a:bodyPr/>
        <a:lstStyle/>
        <a:p>
          <a:endParaRPr lang="en-US"/>
        </a:p>
      </dgm:t>
    </dgm:pt>
    <dgm:pt modelId="{ED549B41-3831-4FFC-A76E-BE6644C19EEE}" type="sibTrans" cxnId="{C5182355-3464-4656-8B49-E0ED8FACC3F7}">
      <dgm:prSet/>
      <dgm:spPr/>
      <dgm:t>
        <a:bodyPr/>
        <a:lstStyle/>
        <a:p>
          <a:endParaRPr lang="en-US"/>
        </a:p>
      </dgm:t>
    </dgm:pt>
    <dgm:pt modelId="{F091B300-B8F5-47C6-9A2D-6EF15FEBB4EF}">
      <dgm:prSet/>
      <dgm:spPr/>
      <dgm:t>
        <a:bodyPr/>
        <a:lstStyle/>
        <a:p>
          <a:r>
            <a:rPr lang="en-US" b="0" i="0" baseline="0" dirty="0">
              <a:latin typeface="Times New Roman" panose="02020603050405020304" pitchFamily="18" charset="0"/>
              <a:cs typeface="Times New Roman" panose="02020603050405020304" pitchFamily="18" charset="0"/>
            </a:rPr>
            <a:t>Facilitates easy sharing and deployment of ML models as web applications</a:t>
          </a:r>
          <a:endParaRPr lang="en-US" dirty="0">
            <a:latin typeface="Times New Roman" panose="02020603050405020304" pitchFamily="18" charset="0"/>
            <a:cs typeface="Times New Roman" panose="02020603050405020304" pitchFamily="18" charset="0"/>
          </a:endParaRPr>
        </a:p>
      </dgm:t>
    </dgm:pt>
    <dgm:pt modelId="{A0336C0B-ADA1-4DE9-8401-B73F7155702F}" type="parTrans" cxnId="{61F59C96-83FB-4C68-AC2D-676F6852C5A1}">
      <dgm:prSet/>
      <dgm:spPr/>
      <dgm:t>
        <a:bodyPr/>
        <a:lstStyle/>
        <a:p>
          <a:endParaRPr lang="en-US"/>
        </a:p>
      </dgm:t>
    </dgm:pt>
    <dgm:pt modelId="{3211D9D6-3F61-4484-B9E2-38AC17402C35}" type="sibTrans" cxnId="{61F59C96-83FB-4C68-AC2D-676F6852C5A1}">
      <dgm:prSet/>
      <dgm:spPr/>
      <dgm:t>
        <a:bodyPr/>
        <a:lstStyle/>
        <a:p>
          <a:endParaRPr lang="en-US"/>
        </a:p>
      </dgm:t>
    </dgm:pt>
    <dgm:pt modelId="{D3901186-CB13-4622-B8D4-051E0F74BCB8}" type="pres">
      <dgm:prSet presAssocID="{2E818E84-718B-46ED-BD1D-9A8AD7BB0B1A}" presName="diagram" presStyleCnt="0">
        <dgm:presLayoutVars>
          <dgm:dir/>
          <dgm:resizeHandles val="exact"/>
        </dgm:presLayoutVars>
      </dgm:prSet>
      <dgm:spPr/>
    </dgm:pt>
    <dgm:pt modelId="{C034CB42-905E-4FD9-8DBA-E2D565DBDD3B}" type="pres">
      <dgm:prSet presAssocID="{D071F2B6-5F81-453A-8C65-9405FD6E47F9}" presName="node" presStyleLbl="node1" presStyleIdx="0" presStyleCnt="8">
        <dgm:presLayoutVars>
          <dgm:bulletEnabled val="1"/>
        </dgm:presLayoutVars>
      </dgm:prSet>
      <dgm:spPr/>
    </dgm:pt>
    <dgm:pt modelId="{E4583DC6-5B46-467B-9566-B22F66967CB1}" type="pres">
      <dgm:prSet presAssocID="{89E470E2-5B1C-4088-811E-B863E0436B86}" presName="sibTrans" presStyleCnt="0"/>
      <dgm:spPr/>
    </dgm:pt>
    <dgm:pt modelId="{41F1487A-30CD-490E-BBCD-2EBF064A1BE5}" type="pres">
      <dgm:prSet presAssocID="{1DAD94C6-C036-4B09-8C74-90943583FBF6}" presName="node" presStyleLbl="node1" presStyleIdx="1" presStyleCnt="8">
        <dgm:presLayoutVars>
          <dgm:bulletEnabled val="1"/>
        </dgm:presLayoutVars>
      </dgm:prSet>
      <dgm:spPr/>
    </dgm:pt>
    <dgm:pt modelId="{1C747D45-BB10-4AAA-AB74-037F7F0DFEA1}" type="pres">
      <dgm:prSet presAssocID="{E109D919-61FB-4239-9268-271C00007C2C}" presName="sibTrans" presStyleCnt="0"/>
      <dgm:spPr/>
    </dgm:pt>
    <dgm:pt modelId="{5B651AC0-5FD0-4040-8E97-C3CB867CB8FF}" type="pres">
      <dgm:prSet presAssocID="{8FB6D922-C543-417D-A739-48340CE028E8}" presName="node" presStyleLbl="node1" presStyleIdx="2" presStyleCnt="8">
        <dgm:presLayoutVars>
          <dgm:bulletEnabled val="1"/>
        </dgm:presLayoutVars>
      </dgm:prSet>
      <dgm:spPr/>
    </dgm:pt>
    <dgm:pt modelId="{E0DA20CA-AF88-4448-94DA-A172619DD646}" type="pres">
      <dgm:prSet presAssocID="{ABEE78D4-E488-4CA7-B55B-0505BBD0AA41}" presName="sibTrans" presStyleCnt="0"/>
      <dgm:spPr/>
    </dgm:pt>
    <dgm:pt modelId="{ADB608A8-9E4C-4067-AB9F-F2E3F6E9731C}" type="pres">
      <dgm:prSet presAssocID="{7EAAB469-DC91-4C20-96F0-A033FA58FBB0}" presName="node" presStyleLbl="node1" presStyleIdx="3" presStyleCnt="8" custScaleX="106655">
        <dgm:presLayoutVars>
          <dgm:bulletEnabled val="1"/>
        </dgm:presLayoutVars>
      </dgm:prSet>
      <dgm:spPr/>
    </dgm:pt>
    <dgm:pt modelId="{58D37B39-6C81-4C5F-9418-C3AC3091D76A}" type="pres">
      <dgm:prSet presAssocID="{4B5E702D-EF00-4674-B0E5-0E358AFF241A}" presName="sibTrans" presStyleCnt="0"/>
      <dgm:spPr/>
    </dgm:pt>
    <dgm:pt modelId="{A07A6369-228F-4B9B-9A0B-20A84BF849FB}" type="pres">
      <dgm:prSet presAssocID="{5D493755-E1BF-4A32-90DD-393830354F52}" presName="node" presStyleLbl="node1" presStyleIdx="4" presStyleCnt="8">
        <dgm:presLayoutVars>
          <dgm:bulletEnabled val="1"/>
        </dgm:presLayoutVars>
      </dgm:prSet>
      <dgm:spPr/>
    </dgm:pt>
    <dgm:pt modelId="{F68FD690-408E-4A7A-8F15-5ACFADFCE921}" type="pres">
      <dgm:prSet presAssocID="{4C1EC10E-F8FD-47E2-8AA3-88BF77B263BC}" presName="sibTrans" presStyleCnt="0"/>
      <dgm:spPr/>
    </dgm:pt>
    <dgm:pt modelId="{47B0DC19-8B4A-4F6B-A70D-D45C73EFD59B}" type="pres">
      <dgm:prSet presAssocID="{9E0797ED-7413-45C0-B322-6C7AA6744FBA}" presName="node" presStyleLbl="node1" presStyleIdx="5" presStyleCnt="8">
        <dgm:presLayoutVars>
          <dgm:bulletEnabled val="1"/>
        </dgm:presLayoutVars>
      </dgm:prSet>
      <dgm:spPr/>
    </dgm:pt>
    <dgm:pt modelId="{34D9F147-5D90-4AFD-8410-050C4AA02396}" type="pres">
      <dgm:prSet presAssocID="{6C9F3543-F487-4DEF-9928-33E2BEC8E433}" presName="sibTrans" presStyleCnt="0"/>
      <dgm:spPr/>
    </dgm:pt>
    <dgm:pt modelId="{0BC7E2CF-D1C8-4FDA-A97C-BC2B876C982F}" type="pres">
      <dgm:prSet presAssocID="{D72BB3AB-716F-4721-927B-C36086189C2D}" presName="node" presStyleLbl="node1" presStyleIdx="6" presStyleCnt="8">
        <dgm:presLayoutVars>
          <dgm:bulletEnabled val="1"/>
        </dgm:presLayoutVars>
      </dgm:prSet>
      <dgm:spPr/>
    </dgm:pt>
    <dgm:pt modelId="{268FBBF5-ADF6-440A-B7FF-4619A96B5E0A}" type="pres">
      <dgm:prSet presAssocID="{ED549B41-3831-4FFC-A76E-BE6644C19EEE}" presName="sibTrans" presStyleCnt="0"/>
      <dgm:spPr/>
    </dgm:pt>
    <dgm:pt modelId="{D9677722-9A78-426D-9759-F1568A8C2099}" type="pres">
      <dgm:prSet presAssocID="{F091B300-B8F5-47C6-9A2D-6EF15FEBB4EF}" presName="node" presStyleLbl="node1" presStyleIdx="7" presStyleCnt="8">
        <dgm:presLayoutVars>
          <dgm:bulletEnabled val="1"/>
        </dgm:presLayoutVars>
      </dgm:prSet>
      <dgm:spPr/>
    </dgm:pt>
  </dgm:ptLst>
  <dgm:cxnLst>
    <dgm:cxn modelId="{9E3E4719-8250-4C23-8598-D6AE9B3DDC6C}" srcId="{2E818E84-718B-46ED-BD1D-9A8AD7BB0B1A}" destId="{9E0797ED-7413-45C0-B322-6C7AA6744FBA}" srcOrd="5" destOrd="0" parTransId="{954D6B0A-2F1E-4112-983A-2477DE84FF79}" sibTransId="{6C9F3543-F487-4DEF-9928-33E2BEC8E433}"/>
    <dgm:cxn modelId="{9E7D6520-3EE7-4F00-9FF2-719905B4E803}" srcId="{2E818E84-718B-46ED-BD1D-9A8AD7BB0B1A}" destId="{1DAD94C6-C036-4B09-8C74-90943583FBF6}" srcOrd="1" destOrd="0" parTransId="{184B867D-9DF3-4787-AE65-B69E566206C7}" sibTransId="{E109D919-61FB-4239-9268-271C00007C2C}"/>
    <dgm:cxn modelId="{F16E623C-1739-4328-B882-7C37259CE466}" type="presOf" srcId="{F091B300-B8F5-47C6-9A2D-6EF15FEBB4EF}" destId="{D9677722-9A78-426D-9759-F1568A8C2099}" srcOrd="0" destOrd="0" presId="urn:microsoft.com/office/officeart/2005/8/layout/default"/>
    <dgm:cxn modelId="{C5182355-3464-4656-8B49-E0ED8FACC3F7}" srcId="{2E818E84-718B-46ED-BD1D-9A8AD7BB0B1A}" destId="{D72BB3AB-716F-4721-927B-C36086189C2D}" srcOrd="6" destOrd="0" parTransId="{BA5C89E5-F7FF-4A7A-BC84-4B7D2E212311}" sibTransId="{ED549B41-3831-4FFC-A76E-BE6644C19EEE}"/>
    <dgm:cxn modelId="{0E3BD27E-5769-4D00-9AE6-56222D8FC67C}" srcId="{2E818E84-718B-46ED-BD1D-9A8AD7BB0B1A}" destId="{8FB6D922-C543-417D-A739-48340CE028E8}" srcOrd="2" destOrd="0" parTransId="{4F2BAC5E-9FBF-44BF-B207-8F468D4BF4EF}" sibTransId="{ABEE78D4-E488-4CA7-B55B-0505BBD0AA41}"/>
    <dgm:cxn modelId="{F3718E8F-2637-4C94-9474-BEC5B1828C7F}" type="presOf" srcId="{1DAD94C6-C036-4B09-8C74-90943583FBF6}" destId="{41F1487A-30CD-490E-BBCD-2EBF064A1BE5}" srcOrd="0" destOrd="0" presId="urn:microsoft.com/office/officeart/2005/8/layout/default"/>
    <dgm:cxn modelId="{61F59C96-83FB-4C68-AC2D-676F6852C5A1}" srcId="{2E818E84-718B-46ED-BD1D-9A8AD7BB0B1A}" destId="{F091B300-B8F5-47C6-9A2D-6EF15FEBB4EF}" srcOrd="7" destOrd="0" parTransId="{A0336C0B-ADA1-4DE9-8401-B73F7155702F}" sibTransId="{3211D9D6-3F61-4484-B9E2-38AC17402C35}"/>
    <dgm:cxn modelId="{5D49A6A3-D2E9-4F3A-BEF0-19EF3D36B505}" type="presOf" srcId="{7EAAB469-DC91-4C20-96F0-A033FA58FBB0}" destId="{ADB608A8-9E4C-4067-AB9F-F2E3F6E9731C}" srcOrd="0" destOrd="0" presId="urn:microsoft.com/office/officeart/2005/8/layout/default"/>
    <dgm:cxn modelId="{642CEBB3-484A-4542-91BD-63D647CCC4E1}" type="presOf" srcId="{2E818E84-718B-46ED-BD1D-9A8AD7BB0B1A}" destId="{D3901186-CB13-4622-B8D4-051E0F74BCB8}" srcOrd="0" destOrd="0" presId="urn:microsoft.com/office/officeart/2005/8/layout/default"/>
    <dgm:cxn modelId="{84BD59BB-1E18-4553-9E6A-6B9AB4A0A53A}" srcId="{2E818E84-718B-46ED-BD1D-9A8AD7BB0B1A}" destId="{7EAAB469-DC91-4C20-96F0-A033FA58FBB0}" srcOrd="3" destOrd="0" parTransId="{6DDC72B6-70AA-4C46-8324-E962A452F5EF}" sibTransId="{4B5E702D-EF00-4674-B0E5-0E358AFF241A}"/>
    <dgm:cxn modelId="{3261E8D4-7DD0-48C7-8EE2-20E9FA3AF30E}" type="presOf" srcId="{8FB6D922-C543-417D-A739-48340CE028E8}" destId="{5B651AC0-5FD0-4040-8E97-C3CB867CB8FF}" srcOrd="0" destOrd="0" presId="urn:microsoft.com/office/officeart/2005/8/layout/default"/>
    <dgm:cxn modelId="{16138BDF-2072-4AF8-918A-00A02C4E7157}" type="presOf" srcId="{D72BB3AB-716F-4721-927B-C36086189C2D}" destId="{0BC7E2CF-D1C8-4FDA-A97C-BC2B876C982F}" srcOrd="0" destOrd="0" presId="urn:microsoft.com/office/officeart/2005/8/layout/default"/>
    <dgm:cxn modelId="{A14C5EE3-0D03-472B-9B86-15DBE0D60F21}" srcId="{2E818E84-718B-46ED-BD1D-9A8AD7BB0B1A}" destId="{D071F2B6-5F81-453A-8C65-9405FD6E47F9}" srcOrd="0" destOrd="0" parTransId="{B3A24C94-4B44-4C7F-A29C-FBF0165B71DE}" sibTransId="{89E470E2-5B1C-4088-811E-B863E0436B86}"/>
    <dgm:cxn modelId="{4591F5E4-CBF6-4A09-BEB7-C106A05C0412}" type="presOf" srcId="{9E0797ED-7413-45C0-B322-6C7AA6744FBA}" destId="{47B0DC19-8B4A-4F6B-A70D-D45C73EFD59B}" srcOrd="0" destOrd="0" presId="urn:microsoft.com/office/officeart/2005/8/layout/default"/>
    <dgm:cxn modelId="{F12381F6-9005-4A19-A66B-7177D65D97D0}" srcId="{2E818E84-718B-46ED-BD1D-9A8AD7BB0B1A}" destId="{5D493755-E1BF-4A32-90DD-393830354F52}" srcOrd="4" destOrd="0" parTransId="{E74B3DC3-6E9D-44F0-B09B-9B9531778128}" sibTransId="{4C1EC10E-F8FD-47E2-8AA3-88BF77B263BC}"/>
    <dgm:cxn modelId="{D1EFB5F7-F07E-4C65-BFE0-B5AE88A38F3B}" type="presOf" srcId="{D071F2B6-5F81-453A-8C65-9405FD6E47F9}" destId="{C034CB42-905E-4FD9-8DBA-E2D565DBDD3B}" srcOrd="0" destOrd="0" presId="urn:microsoft.com/office/officeart/2005/8/layout/default"/>
    <dgm:cxn modelId="{80394DFB-6799-4E4E-B1D0-03DB5DF18DE7}" type="presOf" srcId="{5D493755-E1BF-4A32-90DD-393830354F52}" destId="{A07A6369-228F-4B9B-9A0B-20A84BF849FB}" srcOrd="0" destOrd="0" presId="urn:microsoft.com/office/officeart/2005/8/layout/default"/>
    <dgm:cxn modelId="{14D1EBBE-71B0-4107-8BF5-79E5B46D45B4}" type="presParOf" srcId="{D3901186-CB13-4622-B8D4-051E0F74BCB8}" destId="{C034CB42-905E-4FD9-8DBA-E2D565DBDD3B}" srcOrd="0" destOrd="0" presId="urn:microsoft.com/office/officeart/2005/8/layout/default"/>
    <dgm:cxn modelId="{F1C3F078-4584-4D4C-B92F-44D2461C69C3}" type="presParOf" srcId="{D3901186-CB13-4622-B8D4-051E0F74BCB8}" destId="{E4583DC6-5B46-467B-9566-B22F66967CB1}" srcOrd="1" destOrd="0" presId="urn:microsoft.com/office/officeart/2005/8/layout/default"/>
    <dgm:cxn modelId="{A59A59B2-EDB3-44AC-A3C8-24CD2A5FEEAB}" type="presParOf" srcId="{D3901186-CB13-4622-B8D4-051E0F74BCB8}" destId="{41F1487A-30CD-490E-BBCD-2EBF064A1BE5}" srcOrd="2" destOrd="0" presId="urn:microsoft.com/office/officeart/2005/8/layout/default"/>
    <dgm:cxn modelId="{A74156F8-3234-400B-ABFE-180640360E14}" type="presParOf" srcId="{D3901186-CB13-4622-B8D4-051E0F74BCB8}" destId="{1C747D45-BB10-4AAA-AB74-037F7F0DFEA1}" srcOrd="3" destOrd="0" presId="urn:microsoft.com/office/officeart/2005/8/layout/default"/>
    <dgm:cxn modelId="{9C3CC5D9-60A7-4E3E-9BEE-A9179FC9F6A7}" type="presParOf" srcId="{D3901186-CB13-4622-B8D4-051E0F74BCB8}" destId="{5B651AC0-5FD0-4040-8E97-C3CB867CB8FF}" srcOrd="4" destOrd="0" presId="urn:microsoft.com/office/officeart/2005/8/layout/default"/>
    <dgm:cxn modelId="{E04362F5-0B6B-4A6F-93B6-4DE9F1996C80}" type="presParOf" srcId="{D3901186-CB13-4622-B8D4-051E0F74BCB8}" destId="{E0DA20CA-AF88-4448-94DA-A172619DD646}" srcOrd="5" destOrd="0" presId="urn:microsoft.com/office/officeart/2005/8/layout/default"/>
    <dgm:cxn modelId="{98213032-A86A-44D4-BA78-6C59AD80B062}" type="presParOf" srcId="{D3901186-CB13-4622-B8D4-051E0F74BCB8}" destId="{ADB608A8-9E4C-4067-AB9F-F2E3F6E9731C}" srcOrd="6" destOrd="0" presId="urn:microsoft.com/office/officeart/2005/8/layout/default"/>
    <dgm:cxn modelId="{E6EB17A6-4B4B-4FD2-A8AE-1614645DC78D}" type="presParOf" srcId="{D3901186-CB13-4622-B8D4-051E0F74BCB8}" destId="{58D37B39-6C81-4C5F-9418-C3AC3091D76A}" srcOrd="7" destOrd="0" presId="urn:microsoft.com/office/officeart/2005/8/layout/default"/>
    <dgm:cxn modelId="{0AE16C5A-4769-4180-9906-618573C25243}" type="presParOf" srcId="{D3901186-CB13-4622-B8D4-051E0F74BCB8}" destId="{A07A6369-228F-4B9B-9A0B-20A84BF849FB}" srcOrd="8" destOrd="0" presId="urn:microsoft.com/office/officeart/2005/8/layout/default"/>
    <dgm:cxn modelId="{C1FCFE25-0156-4E28-8BA7-A734999386E9}" type="presParOf" srcId="{D3901186-CB13-4622-B8D4-051E0F74BCB8}" destId="{F68FD690-408E-4A7A-8F15-5ACFADFCE921}" srcOrd="9" destOrd="0" presId="urn:microsoft.com/office/officeart/2005/8/layout/default"/>
    <dgm:cxn modelId="{D43FAB1C-78F9-4956-B3B5-E08C9087B8DC}" type="presParOf" srcId="{D3901186-CB13-4622-B8D4-051E0F74BCB8}" destId="{47B0DC19-8B4A-4F6B-A70D-D45C73EFD59B}" srcOrd="10" destOrd="0" presId="urn:microsoft.com/office/officeart/2005/8/layout/default"/>
    <dgm:cxn modelId="{2DF9A24B-42C5-4B0C-BFB5-9E6541950E10}" type="presParOf" srcId="{D3901186-CB13-4622-B8D4-051E0F74BCB8}" destId="{34D9F147-5D90-4AFD-8410-050C4AA02396}" srcOrd="11" destOrd="0" presId="urn:microsoft.com/office/officeart/2005/8/layout/default"/>
    <dgm:cxn modelId="{030AE522-464C-4EE4-BFC0-DDBFF17BD199}" type="presParOf" srcId="{D3901186-CB13-4622-B8D4-051E0F74BCB8}" destId="{0BC7E2CF-D1C8-4FDA-A97C-BC2B876C982F}" srcOrd="12" destOrd="0" presId="urn:microsoft.com/office/officeart/2005/8/layout/default"/>
    <dgm:cxn modelId="{976A2D92-806B-438B-8C91-C90900D36DB8}" type="presParOf" srcId="{D3901186-CB13-4622-B8D4-051E0F74BCB8}" destId="{268FBBF5-ADF6-440A-B7FF-4619A96B5E0A}" srcOrd="13" destOrd="0" presId="urn:microsoft.com/office/officeart/2005/8/layout/default"/>
    <dgm:cxn modelId="{367F34EF-8615-4249-8B80-B072C7D1342C}" type="presParOf" srcId="{D3901186-CB13-4622-B8D4-051E0F74BCB8}" destId="{D9677722-9A78-426D-9759-F1568A8C2099}" srcOrd="14"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34CB42-905E-4FD9-8DBA-E2D565DBDD3B}">
      <dsp:nvSpPr>
        <dsp:cNvPr id="0" name=""/>
        <dsp:cNvSpPr/>
      </dsp:nvSpPr>
      <dsp:spPr>
        <a:xfrm>
          <a:off x="282" y="936835"/>
          <a:ext cx="3005919" cy="180355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dirty="0">
              <a:latin typeface="Times New Roman" panose="02020603050405020304" pitchFamily="18" charset="0"/>
              <a:cs typeface="Times New Roman" panose="02020603050405020304" pitchFamily="18" charset="0"/>
            </a:rPr>
            <a:t>Simplicity:</a:t>
          </a:r>
          <a:endParaRPr lang="en-US" sz="2400" kern="1200" dirty="0">
            <a:latin typeface="Times New Roman" panose="02020603050405020304" pitchFamily="18" charset="0"/>
            <a:cs typeface="Times New Roman" panose="02020603050405020304" pitchFamily="18" charset="0"/>
          </a:endParaRPr>
        </a:p>
      </dsp:txBody>
      <dsp:txXfrm>
        <a:off x="282" y="936835"/>
        <a:ext cx="3005919" cy="1803551"/>
      </dsp:txXfrm>
    </dsp:sp>
    <dsp:sp modelId="{41F1487A-30CD-490E-BBCD-2EBF064A1BE5}">
      <dsp:nvSpPr>
        <dsp:cNvPr id="0" name=""/>
        <dsp:cNvSpPr/>
      </dsp:nvSpPr>
      <dsp:spPr>
        <a:xfrm>
          <a:off x="3306794" y="936835"/>
          <a:ext cx="3005919" cy="180355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dirty="0" err="1">
              <a:latin typeface="Times New Roman" panose="02020603050405020304" pitchFamily="18" charset="0"/>
              <a:cs typeface="Times New Roman" panose="02020603050405020304" pitchFamily="18" charset="0"/>
            </a:rPr>
            <a:t>Streamlit</a:t>
          </a:r>
          <a:r>
            <a:rPr lang="en-US" sz="2400" b="0" i="0" kern="1200" baseline="0" dirty="0">
              <a:latin typeface="Times New Roman" panose="02020603050405020304" pitchFamily="18" charset="0"/>
              <a:cs typeface="Times New Roman" panose="02020603050405020304" pitchFamily="18" charset="0"/>
            </a:rPr>
            <a:t> is easy to use and allows for rapid development</a:t>
          </a:r>
          <a:endParaRPr lang="en-US" sz="2400" kern="1200" dirty="0">
            <a:latin typeface="Times New Roman" panose="02020603050405020304" pitchFamily="18" charset="0"/>
            <a:cs typeface="Times New Roman" panose="02020603050405020304" pitchFamily="18" charset="0"/>
          </a:endParaRPr>
        </a:p>
      </dsp:txBody>
      <dsp:txXfrm>
        <a:off x="3306794" y="936835"/>
        <a:ext cx="3005919" cy="1803551"/>
      </dsp:txXfrm>
    </dsp:sp>
    <dsp:sp modelId="{5B651AC0-5FD0-4040-8E97-C3CB867CB8FF}">
      <dsp:nvSpPr>
        <dsp:cNvPr id="0" name=""/>
        <dsp:cNvSpPr/>
      </dsp:nvSpPr>
      <dsp:spPr>
        <a:xfrm>
          <a:off x="6613306" y="936835"/>
          <a:ext cx="3005919" cy="1803551"/>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dirty="0">
              <a:latin typeface="Times New Roman" panose="02020603050405020304" pitchFamily="18" charset="0"/>
              <a:cs typeface="Times New Roman" panose="02020603050405020304" pitchFamily="18" charset="0"/>
            </a:rPr>
            <a:t>Integration:</a:t>
          </a:r>
          <a:r>
            <a:rPr lang="en-US" sz="2400" b="0" i="0" kern="1200" baseline="0" dirty="0"/>
            <a:t> </a:t>
          </a:r>
          <a:endParaRPr lang="en-US" sz="2400" kern="1200" dirty="0"/>
        </a:p>
      </dsp:txBody>
      <dsp:txXfrm>
        <a:off x="6613306" y="936835"/>
        <a:ext cx="3005919" cy="1803551"/>
      </dsp:txXfrm>
    </dsp:sp>
    <dsp:sp modelId="{ADB608A8-9E4C-4067-AB9F-F2E3F6E9731C}">
      <dsp:nvSpPr>
        <dsp:cNvPr id="0" name=""/>
        <dsp:cNvSpPr/>
      </dsp:nvSpPr>
      <dsp:spPr>
        <a:xfrm>
          <a:off x="9919817" y="936835"/>
          <a:ext cx="3205963" cy="1803551"/>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dirty="0">
              <a:latin typeface="Times New Roman" panose="02020603050405020304" pitchFamily="18" charset="0"/>
              <a:cs typeface="Times New Roman" panose="02020603050405020304" pitchFamily="18" charset="0"/>
            </a:rPr>
            <a:t>It integrates seamlessly with popular ML libraries like </a:t>
          </a:r>
          <a:r>
            <a:rPr lang="en-US" sz="2400" b="0" i="0" kern="1200" baseline="0" dirty="0" err="1">
              <a:latin typeface="Times New Roman" panose="02020603050405020304" pitchFamily="18" charset="0"/>
              <a:cs typeface="Times New Roman" panose="02020603050405020304" pitchFamily="18" charset="0"/>
            </a:rPr>
            <a:t>TensorFlow,PyTorch</a:t>
          </a:r>
          <a:r>
            <a:rPr lang="en-US" sz="2400" b="0" i="0" kern="1200" baseline="0" dirty="0">
              <a:latin typeface="Times New Roman" panose="02020603050405020304" pitchFamily="18" charset="0"/>
              <a:cs typeface="Times New Roman" panose="02020603050405020304" pitchFamily="18" charset="0"/>
            </a:rPr>
            <a:t>, and scikit-learn</a:t>
          </a:r>
          <a:endParaRPr lang="en-US" sz="2400" kern="1200" dirty="0">
            <a:latin typeface="Times New Roman" panose="02020603050405020304" pitchFamily="18" charset="0"/>
            <a:cs typeface="Times New Roman" panose="02020603050405020304" pitchFamily="18" charset="0"/>
          </a:endParaRPr>
        </a:p>
      </dsp:txBody>
      <dsp:txXfrm>
        <a:off x="9919817" y="936835"/>
        <a:ext cx="3205963" cy="1803551"/>
      </dsp:txXfrm>
    </dsp:sp>
    <dsp:sp modelId="{A07A6369-228F-4B9B-9A0B-20A84BF849FB}">
      <dsp:nvSpPr>
        <dsp:cNvPr id="0" name=""/>
        <dsp:cNvSpPr/>
      </dsp:nvSpPr>
      <dsp:spPr>
        <a:xfrm>
          <a:off x="100304" y="3040979"/>
          <a:ext cx="3005919" cy="1803551"/>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dirty="0">
              <a:latin typeface="Times New Roman" panose="02020603050405020304" pitchFamily="18" charset="0"/>
              <a:cs typeface="Times New Roman" panose="02020603050405020304" pitchFamily="18" charset="0"/>
            </a:rPr>
            <a:t>Interactivity:</a:t>
          </a:r>
          <a:r>
            <a:rPr lang="en-US" sz="2400" b="0" i="0" kern="1200" baseline="0" dirty="0">
              <a:latin typeface="Times New Roman" panose="02020603050405020304" pitchFamily="18" charset="0"/>
              <a:cs typeface="Times New Roman" panose="02020603050405020304" pitchFamily="18" charset="0"/>
            </a:rPr>
            <a:t> </a:t>
          </a:r>
          <a:endParaRPr lang="en-US" sz="2400" kern="1200" dirty="0">
            <a:latin typeface="Times New Roman" panose="02020603050405020304" pitchFamily="18" charset="0"/>
            <a:cs typeface="Times New Roman" panose="02020603050405020304" pitchFamily="18" charset="0"/>
          </a:endParaRPr>
        </a:p>
      </dsp:txBody>
      <dsp:txXfrm>
        <a:off x="100304" y="3040979"/>
        <a:ext cx="3005919" cy="1803551"/>
      </dsp:txXfrm>
    </dsp:sp>
    <dsp:sp modelId="{47B0DC19-8B4A-4F6B-A70D-D45C73EFD59B}">
      <dsp:nvSpPr>
        <dsp:cNvPr id="0" name=""/>
        <dsp:cNvSpPr/>
      </dsp:nvSpPr>
      <dsp:spPr>
        <a:xfrm>
          <a:off x="3406816" y="3040979"/>
          <a:ext cx="3005919" cy="180355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dirty="0">
              <a:latin typeface="Times New Roman" panose="02020603050405020304" pitchFamily="18" charset="0"/>
              <a:cs typeface="Times New Roman" panose="02020603050405020304" pitchFamily="18" charset="0"/>
            </a:rPr>
            <a:t>Provides interactive widgets to visualize data and results</a:t>
          </a:r>
          <a:endParaRPr lang="en-US" sz="2400" kern="1200" dirty="0">
            <a:latin typeface="Times New Roman" panose="02020603050405020304" pitchFamily="18" charset="0"/>
            <a:cs typeface="Times New Roman" panose="02020603050405020304" pitchFamily="18" charset="0"/>
          </a:endParaRPr>
        </a:p>
      </dsp:txBody>
      <dsp:txXfrm>
        <a:off x="3406816" y="3040979"/>
        <a:ext cx="3005919" cy="1803551"/>
      </dsp:txXfrm>
    </dsp:sp>
    <dsp:sp modelId="{0BC7E2CF-D1C8-4FDA-A97C-BC2B876C982F}">
      <dsp:nvSpPr>
        <dsp:cNvPr id="0" name=""/>
        <dsp:cNvSpPr/>
      </dsp:nvSpPr>
      <dsp:spPr>
        <a:xfrm>
          <a:off x="6713327" y="3040979"/>
          <a:ext cx="3005919" cy="180355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dirty="0">
              <a:latin typeface="Times New Roman" panose="02020603050405020304" pitchFamily="18" charset="0"/>
              <a:cs typeface="Times New Roman" panose="02020603050405020304" pitchFamily="18" charset="0"/>
            </a:rPr>
            <a:t>Deployment:</a:t>
          </a:r>
          <a:endParaRPr lang="en-US" sz="2400" kern="1200" dirty="0">
            <a:latin typeface="Times New Roman" panose="02020603050405020304" pitchFamily="18" charset="0"/>
            <a:cs typeface="Times New Roman" panose="02020603050405020304" pitchFamily="18" charset="0"/>
          </a:endParaRPr>
        </a:p>
      </dsp:txBody>
      <dsp:txXfrm>
        <a:off x="6713327" y="3040979"/>
        <a:ext cx="3005919" cy="1803551"/>
      </dsp:txXfrm>
    </dsp:sp>
    <dsp:sp modelId="{D9677722-9A78-426D-9759-F1568A8C2099}">
      <dsp:nvSpPr>
        <dsp:cNvPr id="0" name=""/>
        <dsp:cNvSpPr/>
      </dsp:nvSpPr>
      <dsp:spPr>
        <a:xfrm>
          <a:off x="10019839" y="3040979"/>
          <a:ext cx="3005919" cy="1803551"/>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dirty="0">
              <a:latin typeface="Times New Roman" panose="02020603050405020304" pitchFamily="18" charset="0"/>
              <a:cs typeface="Times New Roman" panose="02020603050405020304" pitchFamily="18" charset="0"/>
            </a:rPr>
            <a:t>Facilitates easy sharing and deployment of ML models as web applications</a:t>
          </a:r>
          <a:endParaRPr lang="en-US" sz="2400" kern="1200" dirty="0">
            <a:latin typeface="Times New Roman" panose="02020603050405020304" pitchFamily="18" charset="0"/>
            <a:cs typeface="Times New Roman" panose="02020603050405020304" pitchFamily="18" charset="0"/>
          </a:endParaRPr>
        </a:p>
      </dsp:txBody>
      <dsp:txXfrm>
        <a:off x="10019839" y="3040979"/>
        <a:ext cx="3005919" cy="180355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 name="Google Shape;5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E71D7519-80AE-B374-5BB2-A261649F5CF3}"/>
            </a:ext>
          </a:extLst>
        </p:cNvPr>
        <p:cNvGrpSpPr/>
        <p:nvPr/>
      </p:nvGrpSpPr>
      <p:grpSpPr>
        <a:xfrm>
          <a:off x="0" y="0"/>
          <a:ext cx="0" cy="0"/>
          <a:chOff x="0" y="0"/>
          <a:chExt cx="0" cy="0"/>
        </a:xfrm>
      </p:grpSpPr>
      <p:sp>
        <p:nvSpPr>
          <p:cNvPr id="169" name="Google Shape;169;p8:notes">
            <a:extLst>
              <a:ext uri="{FF2B5EF4-FFF2-40B4-BE49-F238E27FC236}">
                <a16:creationId xmlns:a16="http://schemas.microsoft.com/office/drawing/2014/main" id="{7619DB71-249C-3CF8-EFB2-E4F4BD7589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8:notes">
            <a:extLst>
              <a:ext uri="{FF2B5EF4-FFF2-40B4-BE49-F238E27FC236}">
                <a16:creationId xmlns:a16="http://schemas.microsoft.com/office/drawing/2014/main" id="{924729AC-87CE-C42A-74C2-F28DE23C72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7186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41C6EC3A-B456-0480-1C34-49ABB6016BF8}"/>
            </a:ext>
          </a:extLst>
        </p:cNvPr>
        <p:cNvGrpSpPr/>
        <p:nvPr/>
      </p:nvGrpSpPr>
      <p:grpSpPr>
        <a:xfrm>
          <a:off x="0" y="0"/>
          <a:ext cx="0" cy="0"/>
          <a:chOff x="0" y="0"/>
          <a:chExt cx="0" cy="0"/>
        </a:xfrm>
      </p:grpSpPr>
      <p:sp>
        <p:nvSpPr>
          <p:cNvPr id="81" name="Google Shape;81;p3:notes">
            <a:extLst>
              <a:ext uri="{FF2B5EF4-FFF2-40B4-BE49-F238E27FC236}">
                <a16:creationId xmlns:a16="http://schemas.microsoft.com/office/drawing/2014/main" id="{9B630DAE-12A4-AAEF-8720-5FF4093ECC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a:extLst>
              <a:ext uri="{FF2B5EF4-FFF2-40B4-BE49-F238E27FC236}">
                <a16:creationId xmlns:a16="http://schemas.microsoft.com/office/drawing/2014/main" id="{D37D4226-8C62-593C-93B7-E07DAFD9C3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3038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D2C4C0CD-71F2-9288-95ED-C5F05EF4923D}"/>
            </a:ext>
          </a:extLst>
        </p:cNvPr>
        <p:cNvGrpSpPr/>
        <p:nvPr/>
      </p:nvGrpSpPr>
      <p:grpSpPr>
        <a:xfrm>
          <a:off x="0" y="0"/>
          <a:ext cx="0" cy="0"/>
          <a:chOff x="0" y="0"/>
          <a:chExt cx="0" cy="0"/>
        </a:xfrm>
      </p:grpSpPr>
      <p:sp>
        <p:nvSpPr>
          <p:cNvPr id="169" name="Google Shape;169;p8:notes">
            <a:extLst>
              <a:ext uri="{FF2B5EF4-FFF2-40B4-BE49-F238E27FC236}">
                <a16:creationId xmlns:a16="http://schemas.microsoft.com/office/drawing/2014/main" id="{7D80B6D6-8833-FEC1-41FE-D9FFFEFD04B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8:notes">
            <a:extLst>
              <a:ext uri="{FF2B5EF4-FFF2-40B4-BE49-F238E27FC236}">
                <a16:creationId xmlns:a16="http://schemas.microsoft.com/office/drawing/2014/main" id="{0EAD97B2-E2C5-8740-9839-3AE6D7904A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32977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792C4840-9E5F-ACAD-CB08-C6CB112EFD4F}"/>
            </a:ext>
          </a:extLst>
        </p:cNvPr>
        <p:cNvGrpSpPr/>
        <p:nvPr/>
      </p:nvGrpSpPr>
      <p:grpSpPr>
        <a:xfrm>
          <a:off x="0" y="0"/>
          <a:ext cx="0" cy="0"/>
          <a:chOff x="0" y="0"/>
          <a:chExt cx="0" cy="0"/>
        </a:xfrm>
      </p:grpSpPr>
      <p:sp>
        <p:nvSpPr>
          <p:cNvPr id="169" name="Google Shape;169;p8:notes">
            <a:extLst>
              <a:ext uri="{FF2B5EF4-FFF2-40B4-BE49-F238E27FC236}">
                <a16:creationId xmlns:a16="http://schemas.microsoft.com/office/drawing/2014/main" id="{5987C4B6-D498-D4E7-8639-7537D2A820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8:notes">
            <a:extLst>
              <a:ext uri="{FF2B5EF4-FFF2-40B4-BE49-F238E27FC236}">
                <a16:creationId xmlns:a16="http://schemas.microsoft.com/office/drawing/2014/main" id="{A2E2BE5E-60AF-38DF-DF04-2708670585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4280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606CE727-0E04-93AD-DF52-34993686E92D}"/>
            </a:ext>
          </a:extLst>
        </p:cNvPr>
        <p:cNvGrpSpPr/>
        <p:nvPr/>
      </p:nvGrpSpPr>
      <p:grpSpPr>
        <a:xfrm>
          <a:off x="0" y="0"/>
          <a:ext cx="0" cy="0"/>
          <a:chOff x="0" y="0"/>
          <a:chExt cx="0" cy="0"/>
        </a:xfrm>
      </p:grpSpPr>
      <p:sp>
        <p:nvSpPr>
          <p:cNvPr id="311" name="Google Shape;311;p14:notes">
            <a:extLst>
              <a:ext uri="{FF2B5EF4-FFF2-40B4-BE49-F238E27FC236}">
                <a16:creationId xmlns:a16="http://schemas.microsoft.com/office/drawing/2014/main" id="{67CFFD20-C611-566D-46E6-7F280F7A19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p14:notes">
            <a:extLst>
              <a:ext uri="{FF2B5EF4-FFF2-40B4-BE49-F238E27FC236}">
                <a16:creationId xmlns:a16="http://schemas.microsoft.com/office/drawing/2014/main" id="{635FDE78-E6D3-DB80-D6AC-0693604E85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4141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01297EB5-4FB3-51FD-B958-65CB1987184D}"/>
            </a:ext>
          </a:extLst>
        </p:cNvPr>
        <p:cNvGrpSpPr/>
        <p:nvPr/>
      </p:nvGrpSpPr>
      <p:grpSpPr>
        <a:xfrm>
          <a:off x="0" y="0"/>
          <a:ext cx="0" cy="0"/>
          <a:chOff x="0" y="0"/>
          <a:chExt cx="0" cy="0"/>
        </a:xfrm>
      </p:grpSpPr>
      <p:sp>
        <p:nvSpPr>
          <p:cNvPr id="311" name="Google Shape;311;p14:notes">
            <a:extLst>
              <a:ext uri="{FF2B5EF4-FFF2-40B4-BE49-F238E27FC236}">
                <a16:creationId xmlns:a16="http://schemas.microsoft.com/office/drawing/2014/main" id="{F3654F26-A52E-D50F-0EE2-67E8B97FCE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p14:notes">
            <a:extLst>
              <a:ext uri="{FF2B5EF4-FFF2-40B4-BE49-F238E27FC236}">
                <a16:creationId xmlns:a16="http://schemas.microsoft.com/office/drawing/2014/main" id="{48908AC0-2134-3A1D-07C6-0D48FCD26E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4466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93456020-D3F0-F6AD-A673-879F2CB4F3B1}"/>
            </a:ext>
          </a:extLst>
        </p:cNvPr>
        <p:cNvGrpSpPr/>
        <p:nvPr/>
      </p:nvGrpSpPr>
      <p:grpSpPr>
        <a:xfrm>
          <a:off x="0" y="0"/>
          <a:ext cx="0" cy="0"/>
          <a:chOff x="0" y="0"/>
          <a:chExt cx="0" cy="0"/>
        </a:xfrm>
      </p:grpSpPr>
      <p:sp>
        <p:nvSpPr>
          <p:cNvPr id="311" name="Google Shape;311;p14:notes">
            <a:extLst>
              <a:ext uri="{FF2B5EF4-FFF2-40B4-BE49-F238E27FC236}">
                <a16:creationId xmlns:a16="http://schemas.microsoft.com/office/drawing/2014/main" id="{5284A492-2F5C-09F8-A9B2-6F7636A8B0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p14:notes">
            <a:extLst>
              <a:ext uri="{FF2B5EF4-FFF2-40B4-BE49-F238E27FC236}">
                <a16:creationId xmlns:a16="http://schemas.microsoft.com/office/drawing/2014/main" id="{D9757959-5C02-B445-97F0-1EAB9E4795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1155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a:extLst>
            <a:ext uri="{FF2B5EF4-FFF2-40B4-BE49-F238E27FC236}">
              <a16:creationId xmlns:a16="http://schemas.microsoft.com/office/drawing/2014/main" id="{02110120-4C35-095D-9041-2180E9A3FB86}"/>
            </a:ext>
          </a:extLst>
        </p:cNvPr>
        <p:cNvGrpSpPr/>
        <p:nvPr/>
      </p:nvGrpSpPr>
      <p:grpSpPr>
        <a:xfrm>
          <a:off x="0" y="0"/>
          <a:ext cx="0" cy="0"/>
          <a:chOff x="0" y="0"/>
          <a:chExt cx="0" cy="0"/>
        </a:xfrm>
      </p:grpSpPr>
      <p:sp>
        <p:nvSpPr>
          <p:cNvPr id="143" name="Google Shape;143;p6:notes">
            <a:extLst>
              <a:ext uri="{FF2B5EF4-FFF2-40B4-BE49-F238E27FC236}">
                <a16:creationId xmlns:a16="http://schemas.microsoft.com/office/drawing/2014/main" id="{3AB51765-2F51-D254-5196-8F3EB68D9E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6:notes">
            <a:extLst>
              <a:ext uri="{FF2B5EF4-FFF2-40B4-BE49-F238E27FC236}">
                <a16:creationId xmlns:a16="http://schemas.microsoft.com/office/drawing/2014/main" id="{5805F04D-09BD-F9B9-3A56-AD820B6E1F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3290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EF9EF464-2811-79B8-8A5D-920231EAA0B5}"/>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798EAD16-B1C7-133F-DF0D-F175B7E123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4:notes">
            <a:extLst>
              <a:ext uri="{FF2B5EF4-FFF2-40B4-BE49-F238E27FC236}">
                <a16:creationId xmlns:a16="http://schemas.microsoft.com/office/drawing/2014/main" id="{1274E364-475B-E081-9B8E-22E6C298EF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3709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302B17B9-EE33-3AE8-F963-A4DAB7AF30E7}"/>
            </a:ext>
          </a:extLst>
        </p:cNvPr>
        <p:cNvGrpSpPr/>
        <p:nvPr/>
      </p:nvGrpSpPr>
      <p:grpSpPr>
        <a:xfrm>
          <a:off x="0" y="0"/>
          <a:ext cx="0" cy="0"/>
          <a:chOff x="0" y="0"/>
          <a:chExt cx="0" cy="0"/>
        </a:xfrm>
      </p:grpSpPr>
      <p:sp>
        <p:nvSpPr>
          <p:cNvPr id="97" name="Google Shape;97;p5:notes">
            <a:extLst>
              <a:ext uri="{FF2B5EF4-FFF2-40B4-BE49-F238E27FC236}">
                <a16:creationId xmlns:a16="http://schemas.microsoft.com/office/drawing/2014/main" id="{02E134E0-3E00-27BA-CDB3-B245247477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5:notes">
            <a:extLst>
              <a:ext uri="{FF2B5EF4-FFF2-40B4-BE49-F238E27FC236}">
                <a16:creationId xmlns:a16="http://schemas.microsoft.com/office/drawing/2014/main" id="{974B81F5-CDFD-9AB4-554C-9693CA24DE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2383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8EFE5"/>
        </a:solidFill>
        <a:effectLst/>
      </p:bgPr>
    </p:bg>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14709652" y="1207432"/>
            <a:ext cx="2549651" cy="2473314"/>
          </a:xfrm>
          <a:prstGeom prst="rect">
            <a:avLst/>
          </a:prstGeom>
          <a:noFill/>
          <a:ln>
            <a:noFill/>
          </a:ln>
        </p:spPr>
      </p:pic>
      <p:grpSp>
        <p:nvGrpSpPr>
          <p:cNvPr id="17" name="Google Shape;17;p3"/>
          <p:cNvGrpSpPr/>
          <p:nvPr/>
        </p:nvGrpSpPr>
        <p:grpSpPr>
          <a:xfrm>
            <a:off x="1028700" y="4154808"/>
            <a:ext cx="16230707" cy="4785415"/>
            <a:chOff x="0" y="-9525"/>
            <a:chExt cx="4274726" cy="1260348"/>
          </a:xfrm>
        </p:grpSpPr>
        <p:sp>
          <p:nvSpPr>
            <p:cNvPr id="18" name="Google Shape;18;p3"/>
            <p:cNvSpPr/>
            <p:nvPr/>
          </p:nvSpPr>
          <p:spPr>
            <a:xfrm>
              <a:off x="0" y="0"/>
              <a:ext cx="4274726" cy="1250823"/>
            </a:xfrm>
            <a:custGeom>
              <a:avLst/>
              <a:gdLst/>
              <a:ahLst/>
              <a:cxnLst/>
              <a:rect l="l" t="t" r="r" b="b"/>
              <a:pathLst>
                <a:path w="4274726" h="1250823" extrusionOk="0">
                  <a:moveTo>
                    <a:pt x="0" y="0"/>
                  </a:moveTo>
                  <a:lnTo>
                    <a:pt x="4274726" y="0"/>
                  </a:lnTo>
                  <a:lnTo>
                    <a:pt x="4274726" y="1250823"/>
                  </a:lnTo>
                  <a:lnTo>
                    <a:pt x="0" y="1250823"/>
                  </a:lnTo>
                  <a:close/>
                </a:path>
              </a:pathLst>
            </a:custGeom>
            <a:solidFill>
              <a:srgbClr val="253278"/>
            </a:solidFill>
            <a:ln>
              <a:noFill/>
            </a:ln>
          </p:spPr>
        </p:sp>
        <p:sp>
          <p:nvSpPr>
            <p:cNvPr id="19" name="Google Shape;19;p3"/>
            <p:cNvSpPr txBox="1"/>
            <p:nvPr/>
          </p:nvSpPr>
          <p:spPr>
            <a:xfrm>
              <a:off x="0" y="-9525"/>
              <a:ext cx="4274700" cy="12603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0" name="Google Shape;20;p3"/>
          <p:cNvCxnSpPr/>
          <p:nvPr/>
        </p:nvCxnSpPr>
        <p:spPr>
          <a:xfrm rot="10800000">
            <a:off x="6372056" y="4696765"/>
            <a:ext cx="0" cy="3737700"/>
          </a:xfrm>
          <a:prstGeom prst="straightConnector1">
            <a:avLst/>
          </a:prstGeom>
          <a:noFill/>
          <a:ln w="38100" cap="flat" cmpd="sng">
            <a:solidFill>
              <a:srgbClr val="F8EFE5"/>
            </a:solidFill>
            <a:prstDash val="solid"/>
            <a:round/>
            <a:headEnd type="none" w="sm" len="sm"/>
            <a:tailEnd type="none" w="sm" len="sm"/>
          </a:ln>
        </p:spPr>
      </p:cxnSp>
      <p:cxnSp>
        <p:nvCxnSpPr>
          <p:cNvPr id="21" name="Google Shape;21;p3"/>
          <p:cNvCxnSpPr/>
          <p:nvPr/>
        </p:nvCxnSpPr>
        <p:spPr>
          <a:xfrm rot="10800000">
            <a:off x="11914561" y="4696765"/>
            <a:ext cx="0" cy="3737700"/>
          </a:xfrm>
          <a:prstGeom prst="straightConnector1">
            <a:avLst/>
          </a:prstGeom>
          <a:noFill/>
          <a:ln w="38100" cap="flat" cmpd="sng">
            <a:solidFill>
              <a:srgbClr val="F8EFE5"/>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One" type="obj">
  <p:cSld name="OBJECT">
    <p:bg>
      <p:bgPr>
        <a:solidFill>
          <a:srgbClr val="F8EFE5"/>
        </a:solidFill>
        <a:effectLst/>
      </p:bgPr>
    </p:bg>
    <p:spTree>
      <p:nvGrpSpPr>
        <p:cNvPr id="1" name="Shape 22"/>
        <p:cNvGrpSpPr/>
        <p:nvPr/>
      </p:nvGrpSpPr>
      <p:grpSpPr>
        <a:xfrm>
          <a:off x="0" y="0"/>
          <a:ext cx="0" cy="0"/>
          <a:chOff x="0" y="0"/>
          <a:chExt cx="0" cy="0"/>
        </a:xfrm>
      </p:grpSpPr>
      <p:sp>
        <p:nvSpPr>
          <p:cNvPr id="23" name="Google Shape;23;p4"/>
          <p:cNvSpPr>
            <a:spLocks noGrp="1"/>
          </p:cNvSpPr>
          <p:nvPr>
            <p:ph type="pic" idx="2"/>
          </p:nvPr>
        </p:nvSpPr>
        <p:spPr>
          <a:xfrm>
            <a:off x="-4337" y="0"/>
            <a:ext cx="7604400" cy="10287000"/>
          </a:xfrm>
          <a:prstGeom prst="rect">
            <a:avLst/>
          </a:prstGeom>
          <a:noFill/>
          <a:ln>
            <a:noFill/>
          </a:ln>
        </p:spPr>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type="secHead">
  <p:cSld name="SECTION_HEADER">
    <p:bg>
      <p:bgPr>
        <a:solidFill>
          <a:srgbClr val="F8EFE5"/>
        </a:solidFill>
        <a:effectLst/>
      </p:bgPr>
    </p:bg>
    <p:spTree>
      <p:nvGrpSpPr>
        <p:cNvPr id="1" name="Shape 24"/>
        <p:cNvGrpSpPr/>
        <p:nvPr/>
      </p:nvGrpSpPr>
      <p:grpSpPr>
        <a:xfrm>
          <a:off x="0" y="0"/>
          <a:ext cx="0" cy="0"/>
          <a:chOff x="0" y="0"/>
          <a:chExt cx="0" cy="0"/>
        </a:xfrm>
      </p:grpSpPr>
      <p:grpSp>
        <p:nvGrpSpPr>
          <p:cNvPr id="25" name="Google Shape;25;p5"/>
          <p:cNvGrpSpPr/>
          <p:nvPr/>
        </p:nvGrpSpPr>
        <p:grpSpPr>
          <a:xfrm>
            <a:off x="705068" y="944180"/>
            <a:ext cx="16877925" cy="8398575"/>
            <a:chOff x="81" y="-86"/>
            <a:chExt cx="22503900" cy="11198100"/>
          </a:xfrm>
        </p:grpSpPr>
        <p:grpSp>
          <p:nvGrpSpPr>
            <p:cNvPr id="26" name="Google Shape;26;p5"/>
            <p:cNvGrpSpPr/>
            <p:nvPr/>
          </p:nvGrpSpPr>
          <p:grpSpPr>
            <a:xfrm>
              <a:off x="431590" y="220606"/>
              <a:ext cx="21640800" cy="10708706"/>
              <a:chOff x="0" y="-9525"/>
              <a:chExt cx="4274726" cy="2115300"/>
            </a:xfrm>
          </p:grpSpPr>
          <p:sp>
            <p:nvSpPr>
              <p:cNvPr id="27" name="Google Shape;27;p5"/>
              <p:cNvSpPr/>
              <p:nvPr/>
            </p:nvSpPr>
            <p:spPr>
              <a:xfrm>
                <a:off x="0" y="0"/>
                <a:ext cx="4274726" cy="2105751"/>
              </a:xfrm>
              <a:custGeom>
                <a:avLst/>
                <a:gdLst/>
                <a:ahLst/>
                <a:cxnLst/>
                <a:rect l="l" t="t" r="r" b="b"/>
                <a:pathLst>
                  <a:path w="4274726" h="2105751" extrusionOk="0">
                    <a:moveTo>
                      <a:pt x="0" y="0"/>
                    </a:moveTo>
                    <a:lnTo>
                      <a:pt x="4274726" y="0"/>
                    </a:lnTo>
                    <a:lnTo>
                      <a:pt x="4274726" y="2105751"/>
                    </a:lnTo>
                    <a:lnTo>
                      <a:pt x="0" y="2105751"/>
                    </a:lnTo>
                    <a:close/>
                  </a:path>
                </a:pathLst>
              </a:custGeom>
              <a:solidFill>
                <a:srgbClr val="253278"/>
              </a:solidFill>
              <a:ln>
                <a:noFill/>
              </a:ln>
            </p:spPr>
          </p:sp>
          <p:sp>
            <p:nvSpPr>
              <p:cNvPr id="28" name="Google Shape;28;p5"/>
              <p:cNvSpPr txBox="1"/>
              <p:nvPr/>
            </p:nvSpPr>
            <p:spPr>
              <a:xfrm>
                <a:off x="0" y="-9525"/>
                <a:ext cx="4274700" cy="21153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9" name="Google Shape;29;p5"/>
            <p:cNvCxnSpPr/>
            <p:nvPr/>
          </p:nvCxnSpPr>
          <p:spPr>
            <a:xfrm rot="10800000">
              <a:off x="5708265" y="-86"/>
              <a:ext cx="0" cy="11198100"/>
            </a:xfrm>
            <a:prstGeom prst="straightConnector1">
              <a:avLst/>
            </a:prstGeom>
            <a:noFill/>
            <a:ln w="381000" cap="flat" cmpd="sng">
              <a:solidFill>
                <a:srgbClr val="F8EFE5"/>
              </a:solidFill>
              <a:prstDash val="solid"/>
              <a:round/>
              <a:headEnd type="none" w="sm" len="sm"/>
              <a:tailEnd type="none" w="sm" len="sm"/>
            </a:ln>
          </p:spPr>
        </p:cxnSp>
        <p:cxnSp>
          <p:nvCxnSpPr>
            <p:cNvPr id="30" name="Google Shape;30;p5"/>
            <p:cNvCxnSpPr/>
            <p:nvPr/>
          </p:nvCxnSpPr>
          <p:spPr>
            <a:xfrm rot="10800000">
              <a:off x="81" y="2406194"/>
              <a:ext cx="22503900" cy="0"/>
            </a:xfrm>
            <a:prstGeom prst="straightConnector1">
              <a:avLst/>
            </a:prstGeom>
            <a:noFill/>
            <a:ln w="381000" cap="flat" cmpd="sng">
              <a:solidFill>
                <a:srgbClr val="F8EFE5"/>
              </a:solidFill>
              <a:prstDash val="solid"/>
              <a:round/>
              <a:headEnd type="none" w="sm" len="sm"/>
              <a:tailEnd type="none" w="sm" len="sm"/>
            </a:ln>
          </p:spPr>
        </p:cxnSp>
      </p:grpSp>
      <p:cxnSp>
        <p:nvCxnSpPr>
          <p:cNvPr id="31" name="Google Shape;31;p5"/>
          <p:cNvCxnSpPr/>
          <p:nvPr/>
        </p:nvCxnSpPr>
        <p:spPr>
          <a:xfrm>
            <a:off x="1233028" y="4382053"/>
            <a:ext cx="3402300" cy="0"/>
          </a:xfrm>
          <a:prstGeom prst="straightConnector1">
            <a:avLst/>
          </a:prstGeom>
          <a:noFill/>
          <a:ln w="38100" cap="flat" cmpd="sng">
            <a:solidFill>
              <a:srgbClr val="F8EFE5"/>
            </a:solidFill>
            <a:prstDash val="solid"/>
            <a:round/>
            <a:headEnd type="none" w="sm" len="sm"/>
            <a:tailEnd type="none" w="sm" len="sm"/>
          </a:ln>
        </p:spPr>
      </p:cxnSp>
      <p:cxnSp>
        <p:nvCxnSpPr>
          <p:cNvPr id="32" name="Google Shape;32;p5"/>
          <p:cNvCxnSpPr/>
          <p:nvPr/>
        </p:nvCxnSpPr>
        <p:spPr>
          <a:xfrm>
            <a:off x="1233028" y="5975789"/>
            <a:ext cx="3402300" cy="0"/>
          </a:xfrm>
          <a:prstGeom prst="straightConnector1">
            <a:avLst/>
          </a:prstGeom>
          <a:noFill/>
          <a:ln w="38100" cap="flat" cmpd="sng">
            <a:solidFill>
              <a:srgbClr val="F8EFE5"/>
            </a:solidFill>
            <a:prstDash val="solid"/>
            <a:round/>
            <a:headEnd type="none" w="sm" len="sm"/>
            <a:tailEnd type="none" w="sm" len="sm"/>
          </a:ln>
        </p:spPr>
      </p:cxnSp>
      <p:cxnSp>
        <p:nvCxnSpPr>
          <p:cNvPr id="33" name="Google Shape;33;p5"/>
          <p:cNvCxnSpPr/>
          <p:nvPr/>
        </p:nvCxnSpPr>
        <p:spPr>
          <a:xfrm>
            <a:off x="1233028" y="7569525"/>
            <a:ext cx="3402300" cy="0"/>
          </a:xfrm>
          <a:prstGeom prst="straightConnector1">
            <a:avLst/>
          </a:prstGeom>
          <a:noFill/>
          <a:ln w="38100" cap="flat" cmpd="sng">
            <a:solidFill>
              <a:srgbClr val="F8EFE5"/>
            </a:solidFill>
            <a:prstDash val="solid"/>
            <a:round/>
            <a:headEnd type="none" w="sm" len="sm"/>
            <a:tailEnd type="none" w="sm" len="sm"/>
          </a:ln>
        </p:spPr>
      </p:cxnSp>
      <p:cxnSp>
        <p:nvCxnSpPr>
          <p:cNvPr id="34" name="Google Shape;34;p5"/>
          <p:cNvCxnSpPr/>
          <p:nvPr/>
        </p:nvCxnSpPr>
        <p:spPr>
          <a:xfrm rot="10800000">
            <a:off x="9701646" y="944255"/>
            <a:ext cx="0" cy="8398500"/>
          </a:xfrm>
          <a:prstGeom prst="straightConnector1">
            <a:avLst/>
          </a:prstGeom>
          <a:noFill/>
          <a:ln w="285750" cap="flat" cmpd="sng">
            <a:solidFill>
              <a:srgbClr val="F8EFE5"/>
            </a:solidFill>
            <a:prstDash val="solid"/>
            <a:round/>
            <a:headEnd type="none" w="sm" len="sm"/>
            <a:tailEnd type="none" w="sm" len="sm"/>
          </a:ln>
        </p:spPr>
      </p:cxnSp>
      <p:cxnSp>
        <p:nvCxnSpPr>
          <p:cNvPr id="35" name="Google Shape;35;p5"/>
          <p:cNvCxnSpPr/>
          <p:nvPr/>
        </p:nvCxnSpPr>
        <p:spPr>
          <a:xfrm rot="10800000">
            <a:off x="14412566" y="944255"/>
            <a:ext cx="0" cy="8398500"/>
          </a:xfrm>
          <a:prstGeom prst="straightConnector1">
            <a:avLst/>
          </a:prstGeom>
          <a:noFill/>
          <a:ln w="285750" cap="flat" cmpd="sng">
            <a:solidFill>
              <a:srgbClr val="F8EFE5"/>
            </a:solidFill>
            <a:prstDash val="solid"/>
            <a:round/>
            <a:headEnd type="none" w="sm" len="sm"/>
            <a:tailEnd type="none" w="sm" len="sm"/>
          </a:ln>
        </p:spPr>
      </p:cxnSp>
      <p:cxnSp>
        <p:nvCxnSpPr>
          <p:cNvPr id="36" name="Google Shape;36;p5"/>
          <p:cNvCxnSpPr/>
          <p:nvPr/>
        </p:nvCxnSpPr>
        <p:spPr>
          <a:xfrm>
            <a:off x="5389491" y="4382053"/>
            <a:ext cx="3909000" cy="0"/>
          </a:xfrm>
          <a:prstGeom prst="straightConnector1">
            <a:avLst/>
          </a:prstGeom>
          <a:noFill/>
          <a:ln w="38100" cap="flat" cmpd="sng">
            <a:solidFill>
              <a:srgbClr val="F8EFE5"/>
            </a:solidFill>
            <a:prstDash val="solid"/>
            <a:round/>
            <a:headEnd type="none" w="sm" len="sm"/>
            <a:tailEnd type="none" w="sm" len="sm"/>
          </a:ln>
        </p:spPr>
      </p:cxnSp>
      <p:cxnSp>
        <p:nvCxnSpPr>
          <p:cNvPr id="37" name="Google Shape;37;p5"/>
          <p:cNvCxnSpPr/>
          <p:nvPr/>
        </p:nvCxnSpPr>
        <p:spPr>
          <a:xfrm>
            <a:off x="5389491" y="5975789"/>
            <a:ext cx="3909000" cy="0"/>
          </a:xfrm>
          <a:prstGeom prst="straightConnector1">
            <a:avLst/>
          </a:prstGeom>
          <a:noFill/>
          <a:ln w="38100" cap="flat" cmpd="sng">
            <a:solidFill>
              <a:srgbClr val="F8EFE5"/>
            </a:solidFill>
            <a:prstDash val="solid"/>
            <a:round/>
            <a:headEnd type="none" w="sm" len="sm"/>
            <a:tailEnd type="none" w="sm" len="sm"/>
          </a:ln>
        </p:spPr>
      </p:cxnSp>
      <p:cxnSp>
        <p:nvCxnSpPr>
          <p:cNvPr id="38" name="Google Shape;38;p5"/>
          <p:cNvCxnSpPr/>
          <p:nvPr/>
        </p:nvCxnSpPr>
        <p:spPr>
          <a:xfrm>
            <a:off x="5389491" y="7569525"/>
            <a:ext cx="3909000" cy="0"/>
          </a:xfrm>
          <a:prstGeom prst="straightConnector1">
            <a:avLst/>
          </a:prstGeom>
          <a:noFill/>
          <a:ln w="38100" cap="flat" cmpd="sng">
            <a:solidFill>
              <a:srgbClr val="F8EFE5"/>
            </a:solidFill>
            <a:prstDash val="solid"/>
            <a:round/>
            <a:headEnd type="none" w="sm" len="sm"/>
            <a:tailEnd type="none" w="sm" len="sm"/>
          </a:ln>
        </p:spPr>
      </p:cxnSp>
      <p:cxnSp>
        <p:nvCxnSpPr>
          <p:cNvPr id="39" name="Google Shape;39;p5"/>
          <p:cNvCxnSpPr/>
          <p:nvPr/>
        </p:nvCxnSpPr>
        <p:spPr>
          <a:xfrm>
            <a:off x="10101696" y="4382053"/>
            <a:ext cx="3909000" cy="0"/>
          </a:xfrm>
          <a:prstGeom prst="straightConnector1">
            <a:avLst/>
          </a:prstGeom>
          <a:noFill/>
          <a:ln w="38100" cap="flat" cmpd="sng">
            <a:solidFill>
              <a:srgbClr val="F8EFE5"/>
            </a:solidFill>
            <a:prstDash val="solid"/>
            <a:round/>
            <a:headEnd type="none" w="sm" len="sm"/>
            <a:tailEnd type="none" w="sm" len="sm"/>
          </a:ln>
        </p:spPr>
      </p:cxnSp>
      <p:cxnSp>
        <p:nvCxnSpPr>
          <p:cNvPr id="40" name="Google Shape;40;p5"/>
          <p:cNvCxnSpPr/>
          <p:nvPr/>
        </p:nvCxnSpPr>
        <p:spPr>
          <a:xfrm>
            <a:off x="10101696" y="5975789"/>
            <a:ext cx="3909000" cy="0"/>
          </a:xfrm>
          <a:prstGeom prst="straightConnector1">
            <a:avLst/>
          </a:prstGeom>
          <a:noFill/>
          <a:ln w="38100" cap="flat" cmpd="sng">
            <a:solidFill>
              <a:srgbClr val="F8EFE5"/>
            </a:solidFill>
            <a:prstDash val="solid"/>
            <a:round/>
            <a:headEnd type="none" w="sm" len="sm"/>
            <a:tailEnd type="none" w="sm" len="sm"/>
          </a:ln>
        </p:spPr>
      </p:cxnSp>
      <p:cxnSp>
        <p:nvCxnSpPr>
          <p:cNvPr id="41" name="Google Shape;41;p5"/>
          <p:cNvCxnSpPr/>
          <p:nvPr/>
        </p:nvCxnSpPr>
        <p:spPr>
          <a:xfrm>
            <a:off x="10101696" y="7569525"/>
            <a:ext cx="3909000" cy="0"/>
          </a:xfrm>
          <a:prstGeom prst="straightConnector1">
            <a:avLst/>
          </a:prstGeom>
          <a:noFill/>
          <a:ln w="38100" cap="flat" cmpd="sng">
            <a:solidFill>
              <a:srgbClr val="F8EFE5"/>
            </a:solidFill>
            <a:prstDash val="solid"/>
            <a:round/>
            <a:headEnd type="none" w="sm" len="sm"/>
            <a:tailEnd type="none" w="sm" len="sm"/>
          </a:ln>
        </p:spPr>
      </p:cxnSp>
      <p:cxnSp>
        <p:nvCxnSpPr>
          <p:cNvPr id="42" name="Google Shape;42;p5"/>
          <p:cNvCxnSpPr/>
          <p:nvPr/>
        </p:nvCxnSpPr>
        <p:spPr>
          <a:xfrm>
            <a:off x="14853166" y="4382053"/>
            <a:ext cx="2115000" cy="0"/>
          </a:xfrm>
          <a:prstGeom prst="straightConnector1">
            <a:avLst/>
          </a:prstGeom>
          <a:noFill/>
          <a:ln w="38100" cap="flat" cmpd="sng">
            <a:solidFill>
              <a:srgbClr val="F8EFE5"/>
            </a:solidFill>
            <a:prstDash val="solid"/>
            <a:round/>
            <a:headEnd type="none" w="sm" len="sm"/>
            <a:tailEnd type="none" w="sm" len="sm"/>
          </a:ln>
        </p:spPr>
      </p:cxnSp>
      <p:cxnSp>
        <p:nvCxnSpPr>
          <p:cNvPr id="43" name="Google Shape;43;p5"/>
          <p:cNvCxnSpPr/>
          <p:nvPr/>
        </p:nvCxnSpPr>
        <p:spPr>
          <a:xfrm>
            <a:off x="14853166" y="5975789"/>
            <a:ext cx="2115000" cy="0"/>
          </a:xfrm>
          <a:prstGeom prst="straightConnector1">
            <a:avLst/>
          </a:prstGeom>
          <a:noFill/>
          <a:ln w="38100" cap="flat" cmpd="sng">
            <a:solidFill>
              <a:srgbClr val="F8EFE5"/>
            </a:solidFill>
            <a:prstDash val="solid"/>
            <a:round/>
            <a:headEnd type="none" w="sm" len="sm"/>
            <a:tailEnd type="none" w="sm" len="sm"/>
          </a:ln>
        </p:spPr>
      </p:cxnSp>
      <p:cxnSp>
        <p:nvCxnSpPr>
          <p:cNvPr id="44" name="Google Shape;44;p5"/>
          <p:cNvCxnSpPr/>
          <p:nvPr/>
        </p:nvCxnSpPr>
        <p:spPr>
          <a:xfrm>
            <a:off x="14853166" y="7569525"/>
            <a:ext cx="2115000" cy="0"/>
          </a:xfrm>
          <a:prstGeom prst="straightConnector1">
            <a:avLst/>
          </a:prstGeom>
          <a:noFill/>
          <a:ln w="38100" cap="flat" cmpd="sng">
            <a:solidFill>
              <a:srgbClr val="F8EFE5"/>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allery" type="twoObj">
  <p:cSld name="TWO_OBJECTS">
    <p:bg>
      <p:bgPr>
        <a:solidFill>
          <a:srgbClr val="253278"/>
        </a:solidFill>
        <a:effectLst/>
      </p:bgPr>
    </p:bg>
    <p:spTree>
      <p:nvGrpSpPr>
        <p:cNvPr id="1" name="Shape 45"/>
        <p:cNvGrpSpPr/>
        <p:nvPr/>
      </p:nvGrpSpPr>
      <p:grpSpPr>
        <a:xfrm>
          <a:off x="0" y="0"/>
          <a:ext cx="0" cy="0"/>
          <a:chOff x="0" y="0"/>
          <a:chExt cx="0" cy="0"/>
        </a:xfrm>
      </p:grpSpPr>
      <p:sp>
        <p:nvSpPr>
          <p:cNvPr id="46" name="Google Shape;46;p6"/>
          <p:cNvSpPr>
            <a:spLocks noGrp="1"/>
          </p:cNvSpPr>
          <p:nvPr>
            <p:ph type="pic" idx="2"/>
          </p:nvPr>
        </p:nvSpPr>
        <p:spPr>
          <a:xfrm>
            <a:off x="1051450" y="1219775"/>
            <a:ext cx="5058600" cy="3942900"/>
          </a:xfrm>
          <a:prstGeom prst="rect">
            <a:avLst/>
          </a:prstGeom>
          <a:noFill/>
          <a:ln>
            <a:noFill/>
          </a:ln>
        </p:spPr>
      </p:sp>
      <p:sp>
        <p:nvSpPr>
          <p:cNvPr id="47" name="Google Shape;47;p6"/>
          <p:cNvSpPr>
            <a:spLocks noGrp="1"/>
          </p:cNvSpPr>
          <p:nvPr>
            <p:ph type="pic" idx="3"/>
          </p:nvPr>
        </p:nvSpPr>
        <p:spPr>
          <a:xfrm>
            <a:off x="6637450" y="1219775"/>
            <a:ext cx="5058600" cy="3942900"/>
          </a:xfrm>
          <a:prstGeom prst="rect">
            <a:avLst/>
          </a:prstGeom>
          <a:noFill/>
          <a:ln>
            <a:noFill/>
          </a:ln>
        </p:spPr>
      </p:sp>
      <p:sp>
        <p:nvSpPr>
          <p:cNvPr id="48" name="Google Shape;48;p6"/>
          <p:cNvSpPr>
            <a:spLocks noGrp="1"/>
          </p:cNvSpPr>
          <p:nvPr>
            <p:ph type="pic" idx="4"/>
          </p:nvPr>
        </p:nvSpPr>
        <p:spPr>
          <a:xfrm>
            <a:off x="12176563" y="1219775"/>
            <a:ext cx="5058600" cy="3942900"/>
          </a:xfrm>
          <a:prstGeom prst="rect">
            <a:avLst/>
          </a:prstGeom>
          <a:noFill/>
          <a:ln>
            <a:noFill/>
          </a:ln>
        </p:spPr>
      </p:sp>
      <p:sp>
        <p:nvSpPr>
          <p:cNvPr id="49" name="Google Shape;49;p6"/>
          <p:cNvSpPr>
            <a:spLocks noGrp="1"/>
          </p:cNvSpPr>
          <p:nvPr>
            <p:ph type="pic" idx="5"/>
          </p:nvPr>
        </p:nvSpPr>
        <p:spPr>
          <a:xfrm>
            <a:off x="1050825" y="5529725"/>
            <a:ext cx="5058600" cy="3942900"/>
          </a:xfrm>
          <a:prstGeom prst="rect">
            <a:avLst/>
          </a:prstGeom>
          <a:noFill/>
          <a:ln>
            <a:noFill/>
          </a:ln>
        </p:spPr>
      </p:sp>
      <p:sp>
        <p:nvSpPr>
          <p:cNvPr id="50" name="Google Shape;50;p6"/>
          <p:cNvSpPr>
            <a:spLocks noGrp="1"/>
          </p:cNvSpPr>
          <p:nvPr>
            <p:ph type="pic" idx="6"/>
          </p:nvPr>
        </p:nvSpPr>
        <p:spPr>
          <a:xfrm>
            <a:off x="6636825" y="5529725"/>
            <a:ext cx="5058600" cy="3942900"/>
          </a:xfrm>
          <a:prstGeom prst="rect">
            <a:avLst/>
          </a:prstGeom>
          <a:noFill/>
          <a:ln>
            <a:noFill/>
          </a:ln>
        </p:spPr>
      </p:sp>
      <p:sp>
        <p:nvSpPr>
          <p:cNvPr id="51" name="Google Shape;51;p6"/>
          <p:cNvSpPr>
            <a:spLocks noGrp="1"/>
          </p:cNvSpPr>
          <p:nvPr>
            <p:ph type="pic" idx="7"/>
          </p:nvPr>
        </p:nvSpPr>
        <p:spPr>
          <a:xfrm>
            <a:off x="12175938" y="5529725"/>
            <a:ext cx="5058600" cy="3942900"/>
          </a:xfrm>
          <a:prstGeom prst="rect">
            <a:avLst/>
          </a:prstGeom>
          <a:noFill/>
          <a:ln>
            <a:noFill/>
          </a:ln>
        </p:spPr>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253278"/>
              </a:buClr>
              <a:buSzPts val="4400"/>
              <a:buFont typeface="Inter"/>
              <a:buNone/>
              <a:defRPr sz="4400" i="0" u="none" strike="noStrike" cap="none">
                <a:solidFill>
                  <a:srgbClr val="253278"/>
                </a:solidFill>
                <a:latin typeface="Inter"/>
                <a:ea typeface="Inter"/>
                <a:cs typeface="Inter"/>
                <a:sym typeface="Inter"/>
              </a:defRPr>
            </a:lvl1pPr>
            <a:lvl2pPr lvl="1">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2pPr>
            <a:lvl3pPr lvl="2">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3pPr>
            <a:lvl4pPr lvl="3">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4pPr>
            <a:lvl5pPr lvl="4">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5pPr>
            <a:lvl6pPr lvl="5">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6pPr>
            <a:lvl7pPr lvl="6">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7pPr>
            <a:lvl8pPr lvl="7">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8pPr>
            <a:lvl9pPr lvl="8">
              <a:spcBef>
                <a:spcPts val="0"/>
              </a:spcBef>
              <a:spcAft>
                <a:spcPts val="0"/>
              </a:spcAft>
              <a:buClr>
                <a:srgbClr val="253278"/>
              </a:buClr>
              <a:buSzPts val="1400"/>
              <a:buFont typeface="Inter"/>
              <a:buNone/>
              <a:defRPr sz="1800">
                <a:solidFill>
                  <a:srgbClr val="253278"/>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rgbClr val="253278"/>
              </a:buClr>
              <a:buSzPts val="3200"/>
              <a:buFont typeface="Inter"/>
              <a:buChar char="•"/>
              <a:defRPr sz="3200" i="0" u="none" strike="noStrike" cap="none">
                <a:solidFill>
                  <a:srgbClr val="253278"/>
                </a:solidFill>
                <a:latin typeface="Inter"/>
                <a:ea typeface="Inter"/>
                <a:cs typeface="Inter"/>
                <a:sym typeface="Inter"/>
              </a:defRPr>
            </a:lvl1pPr>
            <a:lvl2pPr marL="914400" marR="0" lvl="1" indent="-406400" algn="l" rtl="0">
              <a:spcBef>
                <a:spcPts val="560"/>
              </a:spcBef>
              <a:spcAft>
                <a:spcPts val="0"/>
              </a:spcAft>
              <a:buClr>
                <a:srgbClr val="253278"/>
              </a:buClr>
              <a:buSzPts val="2800"/>
              <a:buFont typeface="Inter"/>
              <a:buChar char="–"/>
              <a:defRPr sz="2800" i="0" u="none" strike="noStrike" cap="none">
                <a:solidFill>
                  <a:srgbClr val="253278"/>
                </a:solidFill>
                <a:latin typeface="Inter"/>
                <a:ea typeface="Inter"/>
                <a:cs typeface="Inter"/>
                <a:sym typeface="Inter"/>
              </a:defRPr>
            </a:lvl2pPr>
            <a:lvl3pPr marL="1371600" marR="0" lvl="2" indent="-381000" algn="l" rtl="0">
              <a:spcBef>
                <a:spcPts val="480"/>
              </a:spcBef>
              <a:spcAft>
                <a:spcPts val="0"/>
              </a:spcAft>
              <a:buClr>
                <a:srgbClr val="253278"/>
              </a:buClr>
              <a:buSzPts val="2400"/>
              <a:buFont typeface="Inter"/>
              <a:buChar char="•"/>
              <a:defRPr sz="2400" i="0" u="none" strike="noStrike" cap="none">
                <a:solidFill>
                  <a:srgbClr val="253278"/>
                </a:solidFill>
                <a:latin typeface="Inter"/>
                <a:ea typeface="Inter"/>
                <a:cs typeface="Inter"/>
                <a:sym typeface="Inter"/>
              </a:defRPr>
            </a:lvl3pPr>
            <a:lvl4pPr marL="1828800" marR="0" lvl="3"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4pPr>
            <a:lvl5pPr marL="2286000" marR="0" lvl="4"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5pPr>
            <a:lvl6pPr marL="2743200" marR="0" lvl="5"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6pPr>
            <a:lvl7pPr marL="3200400" marR="0" lvl="6"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7pPr>
            <a:lvl8pPr marL="3657600" marR="0" lvl="7"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8pPr>
            <a:lvl9pPr marL="4114800" marR="0" lvl="8" indent="-355600" algn="l" rtl="0">
              <a:spcBef>
                <a:spcPts val="400"/>
              </a:spcBef>
              <a:spcAft>
                <a:spcPts val="0"/>
              </a:spcAft>
              <a:buClr>
                <a:srgbClr val="253278"/>
              </a:buClr>
              <a:buSzPts val="2000"/>
              <a:buFont typeface="Inter"/>
              <a:buChar char="•"/>
              <a:defRPr sz="2000" i="0" u="none" strike="noStrike" cap="none">
                <a:solidFill>
                  <a:srgbClr val="253278"/>
                </a:solidFill>
                <a:latin typeface="Inter"/>
                <a:ea typeface="Inter"/>
                <a:cs typeface="Inter"/>
                <a:sym typeface="Inter"/>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6.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xml"/><Relationship Id="rId7" Type="http://schemas.openxmlformats.org/officeDocument/2006/relationships/diagramQuickStyle" Target="../diagrams/quickStyle1.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16.xml"/><Relationship Id="rId9" Type="http://schemas.microsoft.com/office/2007/relationships/diagramDrawing" Target="../diagrams/drawing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2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xml"/><Relationship Id="rId7" Type="http://schemas.openxmlformats.org/officeDocument/2006/relationships/image" Target="../media/image1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3.png"/><Relationship Id="rId4" Type="http://schemas.openxmlformats.org/officeDocument/2006/relationships/notesSlide" Target="../notesSlides/notesSlide9.xml"/><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55"/>
        <p:cNvGrpSpPr/>
        <p:nvPr/>
      </p:nvGrpSpPr>
      <p:grpSpPr>
        <a:xfrm>
          <a:off x="0" y="0"/>
          <a:ext cx="0" cy="0"/>
          <a:chOff x="0" y="0"/>
          <a:chExt cx="0" cy="0"/>
        </a:xfrm>
      </p:grpSpPr>
      <p:sp>
        <p:nvSpPr>
          <p:cNvPr id="57" name="Google Shape;57;p7"/>
          <p:cNvSpPr txBox="1"/>
          <p:nvPr/>
        </p:nvSpPr>
        <p:spPr>
          <a:xfrm>
            <a:off x="6385595" y="3455670"/>
            <a:ext cx="10222200" cy="193899"/>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endParaRPr lang="en-IN" dirty="0">
              <a:latin typeface="Inter ExtraBold"/>
              <a:ea typeface="Inter ExtraBold"/>
              <a:cs typeface="Inter ExtraBold"/>
              <a:sym typeface="Inter ExtraBold"/>
            </a:endParaRPr>
          </a:p>
        </p:txBody>
      </p:sp>
      <p:sp>
        <p:nvSpPr>
          <p:cNvPr id="4" name="TextBox 3">
            <a:extLst>
              <a:ext uri="{FF2B5EF4-FFF2-40B4-BE49-F238E27FC236}">
                <a16:creationId xmlns:a16="http://schemas.microsoft.com/office/drawing/2014/main" id="{211AFBC5-5A2A-DC76-E413-C5A8A5159DBA}"/>
              </a:ext>
            </a:extLst>
          </p:cNvPr>
          <p:cNvSpPr txBox="1"/>
          <p:nvPr/>
        </p:nvSpPr>
        <p:spPr>
          <a:xfrm>
            <a:off x="8930312" y="3455670"/>
            <a:ext cx="10692581" cy="2800767"/>
          </a:xfrm>
          <a:prstGeom prst="rect">
            <a:avLst/>
          </a:prstGeom>
          <a:noFill/>
        </p:spPr>
        <p:txBody>
          <a:bodyPr wrap="square" rtlCol="0">
            <a:spAutoFit/>
          </a:bodyPr>
          <a:lstStyle/>
          <a:p>
            <a:endParaRPr lang="en-IN" dirty="0">
              <a:latin typeface="Times New Roman" panose="02020603050405020304" pitchFamily="18" charset="0"/>
              <a:cs typeface="Times New Roman" panose="02020603050405020304" pitchFamily="18" charset="0"/>
            </a:endParaRPr>
          </a:p>
          <a:p>
            <a:r>
              <a:rPr lang="en-IN" sz="7200" b="1" dirty="0">
                <a:latin typeface="Times New Roman" panose="02020603050405020304" pitchFamily="18" charset="0"/>
                <a:ea typeface="Calibri" panose="020F0502020204030204" pitchFamily="34" charset="0"/>
                <a:cs typeface="Times New Roman" panose="02020603050405020304" pitchFamily="18" charset="0"/>
              </a:rPr>
              <a:t>RESUME CLASSIFICATION</a:t>
            </a:r>
          </a:p>
          <a:p>
            <a:r>
              <a:rPr lang="en-IN" sz="1800" b="1" dirty="0">
                <a:latin typeface="Times New Roman" panose="02020603050405020304" pitchFamily="18" charset="0"/>
                <a:ea typeface="Calibri" panose="020F0502020204030204" pitchFamily="34" charset="0"/>
                <a:cs typeface="Times New Roman" panose="02020603050405020304" pitchFamily="18" charset="0"/>
              </a:rPr>
              <a:t>                                                     Streamlining Recruitment Through Automation</a:t>
            </a:r>
            <a:endParaRPr lang="en-IN" b="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EBA3E286-D55B-9ED8-5C84-EC8D044986CC}"/>
              </a:ext>
            </a:extLst>
          </p:cNvPr>
          <p:cNvPicPr>
            <a:picLocks noChangeAspect="1"/>
          </p:cNvPicPr>
          <p:nvPr/>
        </p:nvPicPr>
        <p:blipFill>
          <a:blip r:embed="rId5"/>
          <a:srcRect l="30662" t="3794" r="33489" b="3666"/>
          <a:stretch/>
        </p:blipFill>
        <p:spPr>
          <a:xfrm>
            <a:off x="0" y="0"/>
            <a:ext cx="8333494" cy="10593910"/>
          </a:xfrm>
          <a:prstGeom prst="rect">
            <a:avLst/>
          </a:prstGeom>
          <a:solidFill>
            <a:srgbClr val="F8EFE5"/>
          </a:solidFill>
          <a:ln>
            <a:solidFill>
              <a:srgbClr val="F8EFE5">
                <a:alpha val="77000"/>
              </a:srgbClr>
            </a:solidFill>
          </a:ln>
          <a:scene3d>
            <a:camera prst="orthographicFront"/>
            <a:lightRig rig="threePt" dir="t"/>
          </a:scene3d>
          <a:sp3d prstMaterial="matte"/>
        </p:spPr>
      </p:pic>
      <p:pic>
        <p:nvPicPr>
          <p:cNvPr id="12" name="Audio 11">
            <a:hlinkClick r:id="" action="ppaction://media"/>
            <a:extLst>
              <a:ext uri="{FF2B5EF4-FFF2-40B4-BE49-F238E27FC236}">
                <a16:creationId xmlns:a16="http://schemas.microsoft.com/office/drawing/2014/main" id="{9E7D2F80-D915-631D-7507-507F843BBB8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22435">
        <p:blinds/>
      </p:transition>
    </mc:Choice>
    <mc:Fallback>
      <p:transition spd="slow" advTm="22435">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71"/>
        <p:cNvGrpSpPr/>
        <p:nvPr/>
      </p:nvGrpSpPr>
      <p:grpSpPr>
        <a:xfrm>
          <a:off x="0" y="0"/>
          <a:ext cx="0" cy="0"/>
          <a:chOff x="0" y="0"/>
          <a:chExt cx="0" cy="0"/>
        </a:xfrm>
      </p:grpSpPr>
      <p:sp>
        <p:nvSpPr>
          <p:cNvPr id="2" name="TextBox 1">
            <a:extLst>
              <a:ext uri="{FF2B5EF4-FFF2-40B4-BE49-F238E27FC236}">
                <a16:creationId xmlns:a16="http://schemas.microsoft.com/office/drawing/2014/main" id="{33A659B5-2F64-F43E-50FB-E5F47CE6D58C}"/>
              </a:ext>
            </a:extLst>
          </p:cNvPr>
          <p:cNvSpPr txBox="1"/>
          <p:nvPr/>
        </p:nvSpPr>
        <p:spPr>
          <a:xfrm>
            <a:off x="280219" y="427703"/>
            <a:ext cx="5707626"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TEXT PRE-PROCESSING</a:t>
            </a:r>
          </a:p>
        </p:txBody>
      </p:sp>
      <p:sp>
        <p:nvSpPr>
          <p:cNvPr id="3" name="TextBox 2">
            <a:extLst>
              <a:ext uri="{FF2B5EF4-FFF2-40B4-BE49-F238E27FC236}">
                <a16:creationId xmlns:a16="http://schemas.microsoft.com/office/drawing/2014/main" id="{C2217322-6D78-3225-15F4-BC19FF07ED47}"/>
              </a:ext>
            </a:extLst>
          </p:cNvPr>
          <p:cNvSpPr txBox="1"/>
          <p:nvPr/>
        </p:nvSpPr>
        <p:spPr>
          <a:xfrm>
            <a:off x="427703" y="1622323"/>
            <a:ext cx="17285110" cy="3416320"/>
          </a:xfrm>
          <a:prstGeom prst="rect">
            <a:avLst/>
          </a:prstGeom>
          <a:noFill/>
        </p:spPr>
        <p:txBody>
          <a:bodyPr wrap="square" rtlCol="0">
            <a:spAutoFit/>
          </a:bodyPr>
          <a:lstStyle/>
          <a:p>
            <a:pPr marL="0" marR="0" lvl="0" indent="0" algn="just" defTabSz="914400" rtl="0" eaLnBrk="0" fontAlgn="base" latinLnBrk="0" hangingPunct="0">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Lowercasing</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Standardizing text by converting to lowercase.</a:t>
            </a:r>
          </a:p>
          <a:p>
            <a:pPr marL="0" marR="0" lvl="0" indent="0" algn="just" defTabSz="914400" rtl="0" eaLnBrk="0" fontAlgn="base" latinLnBrk="0" hangingPunct="0">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Removing Noise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Eliminating punctuation, special characters,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stopwords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extra spaces.</a:t>
            </a:r>
          </a:p>
          <a:p>
            <a:pPr marL="0" marR="0" lvl="0" indent="0" algn="just" defTabSz="914400" rtl="0" eaLnBrk="0" fontAlgn="base" latinLnBrk="0" hangingPunct="0">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Tokenization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Splitting text into words or phrases.</a:t>
            </a:r>
          </a:p>
          <a:p>
            <a:pPr marL="0" marR="0" lvl="0" indent="0" algn="just" defTabSz="914400" rtl="0" eaLnBrk="0" fontAlgn="base" latinLnBrk="0" hangingPunct="0">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Stemming/Lemmatization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Reducing words to their root or base form.</a:t>
            </a:r>
          </a:p>
          <a:p>
            <a:pPr marL="0" marR="0" lvl="0" indent="0" algn="just" defTabSz="914400" rtl="0" eaLnBrk="0" fontAlgn="base" latinLnBrk="0" hangingPunct="0">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Text Normalization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Handling contractions and accents. </a:t>
            </a:r>
          </a:p>
        </p:txBody>
      </p:sp>
      <p:pic>
        <p:nvPicPr>
          <p:cNvPr id="8" name="Audio 7">
            <a:hlinkClick r:id="" action="ppaction://media"/>
            <a:extLst>
              <a:ext uri="{FF2B5EF4-FFF2-40B4-BE49-F238E27FC236}">
                <a16:creationId xmlns:a16="http://schemas.microsoft.com/office/drawing/2014/main" id="{66494897-4CEB-8B64-CF2C-6C0A06F6EDF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31589">
        <p:blinds/>
      </p:transition>
    </mc:Choice>
    <mc:Fallback>
      <p:transition spd="slow" advTm="31589">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71">
          <a:extLst>
            <a:ext uri="{FF2B5EF4-FFF2-40B4-BE49-F238E27FC236}">
              <a16:creationId xmlns:a16="http://schemas.microsoft.com/office/drawing/2014/main" id="{ABFC1324-A6A2-8349-1037-08C1CBF404E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99D46EE-6FF2-97B5-57ED-C24FBB680C45}"/>
              </a:ext>
            </a:extLst>
          </p:cNvPr>
          <p:cNvSpPr txBox="1"/>
          <p:nvPr/>
        </p:nvSpPr>
        <p:spPr>
          <a:xfrm>
            <a:off x="412955" y="501445"/>
            <a:ext cx="5235677"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WORD COUNT</a:t>
            </a:r>
          </a:p>
        </p:txBody>
      </p:sp>
      <p:pic>
        <p:nvPicPr>
          <p:cNvPr id="6" name="Picture 5">
            <a:extLst>
              <a:ext uri="{FF2B5EF4-FFF2-40B4-BE49-F238E27FC236}">
                <a16:creationId xmlns:a16="http://schemas.microsoft.com/office/drawing/2014/main" id="{440EA4BA-99EC-96FB-0035-1A5531DA85F3}"/>
              </a:ext>
            </a:extLst>
          </p:cNvPr>
          <p:cNvPicPr>
            <a:picLocks noChangeAspect="1"/>
          </p:cNvPicPr>
          <p:nvPr/>
        </p:nvPicPr>
        <p:blipFill>
          <a:blip r:embed="rId5"/>
          <a:stretch>
            <a:fillRect/>
          </a:stretch>
        </p:blipFill>
        <p:spPr>
          <a:xfrm>
            <a:off x="103239" y="1681315"/>
            <a:ext cx="8964727" cy="7047579"/>
          </a:xfrm>
          <a:prstGeom prst="rect">
            <a:avLst/>
          </a:prstGeom>
        </p:spPr>
      </p:pic>
      <p:pic>
        <p:nvPicPr>
          <p:cNvPr id="8" name="Picture 7">
            <a:extLst>
              <a:ext uri="{FF2B5EF4-FFF2-40B4-BE49-F238E27FC236}">
                <a16:creationId xmlns:a16="http://schemas.microsoft.com/office/drawing/2014/main" id="{541CE3D2-9220-1EA8-D760-C2ECEA4443A7}"/>
              </a:ext>
            </a:extLst>
          </p:cNvPr>
          <p:cNvPicPr>
            <a:picLocks noChangeAspect="1"/>
          </p:cNvPicPr>
          <p:nvPr/>
        </p:nvPicPr>
        <p:blipFill>
          <a:blip r:embed="rId6"/>
          <a:stretch>
            <a:fillRect/>
          </a:stretch>
        </p:blipFill>
        <p:spPr>
          <a:xfrm>
            <a:off x="9865135" y="2300749"/>
            <a:ext cx="7524750" cy="5412657"/>
          </a:xfrm>
          <a:prstGeom prst="rect">
            <a:avLst/>
          </a:prstGeom>
        </p:spPr>
      </p:pic>
      <p:pic>
        <p:nvPicPr>
          <p:cNvPr id="5" name="Audio 4">
            <a:hlinkClick r:id="" action="ppaction://media"/>
            <a:extLst>
              <a:ext uri="{FF2B5EF4-FFF2-40B4-BE49-F238E27FC236}">
                <a16:creationId xmlns:a16="http://schemas.microsoft.com/office/drawing/2014/main" id="{4C95BD49-9D4B-2475-07C3-B1F97C39136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2021623975"/>
      </p:ext>
    </p:extLst>
  </p:cSld>
  <p:clrMapOvr>
    <a:masterClrMapping/>
  </p:clrMapOvr>
  <mc:AlternateContent xmlns:mc="http://schemas.openxmlformats.org/markup-compatibility/2006">
    <mc:Choice xmlns:p14="http://schemas.microsoft.com/office/powerpoint/2010/main" Requires="p14">
      <p:transition spd="slow" p14:dur="1400" advTm="25981">
        <p:blinds/>
      </p:transition>
    </mc:Choice>
    <mc:Fallback>
      <p:transition spd="slow" advTm="25981">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59AD8"/>
        </a:solidFill>
        <a:effectLst/>
      </p:bgPr>
    </p:bg>
    <p:spTree>
      <p:nvGrpSpPr>
        <p:cNvPr id="1" name="Shape 83">
          <a:extLst>
            <a:ext uri="{FF2B5EF4-FFF2-40B4-BE49-F238E27FC236}">
              <a16:creationId xmlns:a16="http://schemas.microsoft.com/office/drawing/2014/main" id="{02658618-A763-8D62-7A4E-655CC7A7D24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1E66509-B3E3-5EBC-6BB6-312FC26D49A0}"/>
              </a:ext>
            </a:extLst>
          </p:cNvPr>
          <p:cNvSpPr txBox="1"/>
          <p:nvPr/>
        </p:nvSpPr>
        <p:spPr>
          <a:xfrm>
            <a:off x="6076336" y="560438"/>
            <a:ext cx="8008374" cy="830997"/>
          </a:xfrm>
          <a:prstGeom prst="rect">
            <a:avLst/>
          </a:prstGeom>
          <a:noFill/>
        </p:spPr>
        <p:txBody>
          <a:bodyPr wrap="square" rtlCol="0">
            <a:spAutoFit/>
          </a:bodyPr>
          <a:lstStyle/>
          <a:p>
            <a:r>
              <a:rPr lang="en-IN" sz="4800" b="1" dirty="0">
                <a:solidFill>
                  <a:schemeClr val="bg1"/>
                </a:solidFill>
                <a:latin typeface="Times New Roman" panose="02020603050405020304" pitchFamily="18" charset="0"/>
                <a:cs typeface="Times New Roman" panose="02020603050405020304" pitchFamily="18" charset="0"/>
              </a:rPr>
              <a:t>MODEL BUILDING</a:t>
            </a:r>
            <a:endParaRPr lang="en-IN" sz="2800" b="1" dirty="0">
              <a:solidFill>
                <a:schemeClr val="bg1"/>
              </a:solidFill>
              <a:latin typeface="Times New Roman" panose="02020603050405020304" pitchFamily="18" charset="0"/>
              <a:cs typeface="Times New Roman" panose="02020603050405020304" pitchFamily="18" charset="0"/>
            </a:endParaRPr>
          </a:p>
        </p:txBody>
      </p:sp>
      <p:pic>
        <p:nvPicPr>
          <p:cNvPr id="11" name="Picture 10" descr="Digital financial graph">
            <a:extLst>
              <a:ext uri="{FF2B5EF4-FFF2-40B4-BE49-F238E27FC236}">
                <a16:creationId xmlns:a16="http://schemas.microsoft.com/office/drawing/2014/main" id="{202AF051-9F05-A963-6202-246AC4713DE8}"/>
              </a:ext>
            </a:extLst>
          </p:cNvPr>
          <p:cNvPicPr>
            <a:picLocks noChangeAspect="1"/>
          </p:cNvPicPr>
          <p:nvPr/>
        </p:nvPicPr>
        <p:blipFill>
          <a:blip r:embed="rId5"/>
          <a:srcRect l="37289" r="22002"/>
          <a:stretch/>
        </p:blipFill>
        <p:spPr>
          <a:xfrm>
            <a:off x="12093677" y="0"/>
            <a:ext cx="6194323" cy="10287000"/>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12" name="TextBox 11">
            <a:extLst>
              <a:ext uri="{FF2B5EF4-FFF2-40B4-BE49-F238E27FC236}">
                <a16:creationId xmlns:a16="http://schemas.microsoft.com/office/drawing/2014/main" id="{3218C263-E4DA-7380-3A65-98A70D62C734}"/>
              </a:ext>
            </a:extLst>
          </p:cNvPr>
          <p:cNvSpPr txBox="1"/>
          <p:nvPr/>
        </p:nvSpPr>
        <p:spPr>
          <a:xfrm>
            <a:off x="2027904" y="3299470"/>
            <a:ext cx="8568813" cy="3108543"/>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Model Building</a:t>
            </a:r>
            <a:r>
              <a:rPr lang="en-US" sz="2800" dirty="0">
                <a:solidFill>
                  <a:schemeClr val="bg1"/>
                </a:solidFill>
                <a:latin typeface="Times New Roman" panose="02020603050405020304" pitchFamily="18" charset="0"/>
                <a:cs typeface="Times New Roman" panose="02020603050405020304" pitchFamily="18" charset="0"/>
              </a:rPr>
              <a:t> is the process of creating and training a machine learning model to solve a specific problem.</a:t>
            </a:r>
          </a:p>
          <a:p>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rgbClr val="FFFFFF"/>
                </a:solidFill>
                <a:latin typeface="Times New Roman" panose="02020603050405020304" pitchFamily="18" charset="0"/>
                <a:cs typeface="Times New Roman" panose="02020603050405020304" pitchFamily="18" charset="0"/>
              </a:rPr>
              <a:t> Scaling features to ensure they contribute equally to the model, usually  done via techniques like min-max scaling or z-score normalization.</a:t>
            </a:r>
          </a:p>
          <a:p>
            <a:endParaRPr lang="en-IN" sz="2800" dirty="0">
              <a:solidFill>
                <a:schemeClr val="bg1"/>
              </a:solidFill>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5020D456-0F4F-A8AA-762B-03CE0AEB80C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215263293"/>
      </p:ext>
    </p:extLst>
  </p:cSld>
  <p:clrMapOvr>
    <a:masterClrMapping/>
  </p:clrMapOvr>
  <mc:AlternateContent xmlns:mc="http://schemas.openxmlformats.org/markup-compatibility/2006">
    <mc:Choice xmlns:p14="http://schemas.microsoft.com/office/powerpoint/2010/main" Requires="p14">
      <p:transition spd="slow" p14:dur="1400" advTm="24302">
        <p:blinds/>
      </p:transition>
    </mc:Choice>
    <mc:Fallback>
      <p:transition spd="slow" advTm="24302">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71">
          <a:extLst>
            <a:ext uri="{FF2B5EF4-FFF2-40B4-BE49-F238E27FC236}">
              <a16:creationId xmlns:a16="http://schemas.microsoft.com/office/drawing/2014/main" id="{77365042-AEAE-0E38-158F-5F492D50DBCF}"/>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3BC7C93-27B4-F2D2-366F-173382D8E50A}"/>
              </a:ext>
            </a:extLst>
          </p:cNvPr>
          <p:cNvPicPr>
            <a:picLocks noChangeAspect="1"/>
          </p:cNvPicPr>
          <p:nvPr/>
        </p:nvPicPr>
        <p:blipFill>
          <a:blip r:embed="rId5"/>
          <a:stretch>
            <a:fillRect/>
          </a:stretch>
        </p:blipFill>
        <p:spPr>
          <a:xfrm>
            <a:off x="546967" y="1283110"/>
            <a:ext cx="9144014" cy="6130412"/>
          </a:xfrm>
          <a:prstGeom prst="rect">
            <a:avLst/>
          </a:prstGeom>
          <a:effectLst/>
        </p:spPr>
      </p:pic>
      <p:pic>
        <p:nvPicPr>
          <p:cNvPr id="4" name="Content Placeholder 4">
            <a:extLst>
              <a:ext uri="{FF2B5EF4-FFF2-40B4-BE49-F238E27FC236}">
                <a16:creationId xmlns:a16="http://schemas.microsoft.com/office/drawing/2014/main" id="{F2B7A796-E75D-D38D-1EB7-D5CE5BA4CEF6}"/>
              </a:ext>
            </a:extLst>
          </p:cNvPr>
          <p:cNvPicPr>
            <a:picLocks noChangeAspect="1"/>
          </p:cNvPicPr>
          <p:nvPr/>
        </p:nvPicPr>
        <p:blipFill>
          <a:blip r:embed="rId6"/>
          <a:stretch/>
        </p:blipFill>
        <p:spPr>
          <a:xfrm>
            <a:off x="9904317" y="1283109"/>
            <a:ext cx="7948019" cy="6130411"/>
          </a:xfrm>
          <a:prstGeom prst="rect">
            <a:avLst/>
          </a:prstGeom>
        </p:spPr>
      </p:pic>
      <p:sp>
        <p:nvSpPr>
          <p:cNvPr id="6" name="TextBox 5">
            <a:extLst>
              <a:ext uri="{FF2B5EF4-FFF2-40B4-BE49-F238E27FC236}">
                <a16:creationId xmlns:a16="http://schemas.microsoft.com/office/drawing/2014/main" id="{F963C844-A6F2-8890-14A4-B51AC0060F9E}"/>
              </a:ext>
            </a:extLst>
          </p:cNvPr>
          <p:cNvSpPr txBox="1"/>
          <p:nvPr/>
        </p:nvSpPr>
        <p:spPr>
          <a:xfrm>
            <a:off x="2271251" y="7939771"/>
            <a:ext cx="77871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MODEL EVALUATION TABLE</a:t>
            </a:r>
          </a:p>
        </p:txBody>
      </p:sp>
      <p:sp>
        <p:nvSpPr>
          <p:cNvPr id="7" name="TextBox 6">
            <a:extLst>
              <a:ext uri="{FF2B5EF4-FFF2-40B4-BE49-F238E27FC236}">
                <a16:creationId xmlns:a16="http://schemas.microsoft.com/office/drawing/2014/main" id="{248EC392-5C7F-9EEC-83CE-FEBBE062317A}"/>
              </a:ext>
            </a:extLst>
          </p:cNvPr>
          <p:cNvSpPr txBox="1"/>
          <p:nvPr/>
        </p:nvSpPr>
        <p:spPr>
          <a:xfrm>
            <a:off x="11497143" y="7930159"/>
            <a:ext cx="77871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MODEL EVALUATION METRICS</a:t>
            </a:r>
          </a:p>
        </p:txBody>
      </p:sp>
      <p:pic>
        <p:nvPicPr>
          <p:cNvPr id="10" name="Audio 9">
            <a:hlinkClick r:id="" action="ppaction://media"/>
            <a:extLst>
              <a:ext uri="{FF2B5EF4-FFF2-40B4-BE49-F238E27FC236}">
                <a16:creationId xmlns:a16="http://schemas.microsoft.com/office/drawing/2014/main" id="{6F67D835-BA91-711B-4006-C352A022954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1453216505"/>
      </p:ext>
    </p:extLst>
  </p:cSld>
  <p:clrMapOvr>
    <a:masterClrMapping/>
  </p:clrMapOvr>
  <mc:AlternateContent xmlns:mc="http://schemas.openxmlformats.org/markup-compatibility/2006">
    <mc:Choice xmlns:p14="http://schemas.microsoft.com/office/powerpoint/2010/main" Requires="p14">
      <p:transition spd="slow" p14:dur="1400" advTm="24016">
        <p:blinds/>
      </p:transition>
    </mc:Choice>
    <mc:Fallback>
      <p:transition spd="slow" advTm="24016">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71">
          <a:extLst>
            <a:ext uri="{FF2B5EF4-FFF2-40B4-BE49-F238E27FC236}">
              <a16:creationId xmlns:a16="http://schemas.microsoft.com/office/drawing/2014/main" id="{78465332-1FEB-766E-7170-640BB5CAC7F5}"/>
            </a:ext>
          </a:extLst>
        </p:cNvPr>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9B7EA7DB-FF2F-A7F6-3A5D-1D513CAD77CA}"/>
              </a:ext>
            </a:extLst>
          </p:cNvPr>
          <p:cNvPicPr>
            <a:picLocks noChangeAspect="1"/>
          </p:cNvPicPr>
          <p:nvPr/>
        </p:nvPicPr>
        <p:blipFill>
          <a:blip r:embed="rId5"/>
          <a:stretch>
            <a:fillRect/>
          </a:stretch>
        </p:blipFill>
        <p:spPr>
          <a:xfrm>
            <a:off x="4100052" y="1462702"/>
            <a:ext cx="9453716" cy="5764008"/>
          </a:xfrm>
          <a:prstGeom prst="rect">
            <a:avLst/>
          </a:prstGeom>
        </p:spPr>
      </p:pic>
      <p:sp>
        <p:nvSpPr>
          <p:cNvPr id="3" name="TextBox 2">
            <a:extLst>
              <a:ext uri="{FF2B5EF4-FFF2-40B4-BE49-F238E27FC236}">
                <a16:creationId xmlns:a16="http://schemas.microsoft.com/office/drawing/2014/main" id="{3579F55B-6C7A-2A65-34DB-43E07BCF701C}"/>
              </a:ext>
            </a:extLst>
          </p:cNvPr>
          <p:cNvSpPr txBox="1"/>
          <p:nvPr/>
        </p:nvSpPr>
        <p:spPr>
          <a:xfrm>
            <a:off x="6828503" y="7762790"/>
            <a:ext cx="77871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MODEL ACCURACY SCORE</a:t>
            </a:r>
          </a:p>
        </p:txBody>
      </p:sp>
      <p:pic>
        <p:nvPicPr>
          <p:cNvPr id="6" name="Audio 5">
            <a:hlinkClick r:id="" action="ppaction://media"/>
            <a:extLst>
              <a:ext uri="{FF2B5EF4-FFF2-40B4-BE49-F238E27FC236}">
                <a16:creationId xmlns:a16="http://schemas.microsoft.com/office/drawing/2014/main" id="{193C84B9-3479-C120-B0D3-8FD501C1EAE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963562685"/>
      </p:ext>
    </p:extLst>
  </p:cSld>
  <p:clrMapOvr>
    <a:masterClrMapping/>
  </p:clrMapOvr>
  <mc:AlternateContent xmlns:mc="http://schemas.openxmlformats.org/markup-compatibility/2006">
    <mc:Choice xmlns:p14="http://schemas.microsoft.com/office/powerpoint/2010/main" Requires="p14">
      <p:transition spd="slow" p14:dur="1400" advTm="17992">
        <p:blinds/>
      </p:transition>
    </mc:Choice>
    <mc:Fallback>
      <p:transition spd="slow" advTm="17992">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223"/>
        <p:cNvGrpSpPr/>
        <p:nvPr/>
      </p:nvGrpSpPr>
      <p:grpSpPr>
        <a:xfrm>
          <a:off x="0" y="0"/>
          <a:ext cx="0" cy="0"/>
          <a:chOff x="0" y="0"/>
          <a:chExt cx="0" cy="0"/>
        </a:xfrm>
      </p:grpSpPr>
      <p:sp>
        <p:nvSpPr>
          <p:cNvPr id="2" name="TextBox 1">
            <a:extLst>
              <a:ext uri="{FF2B5EF4-FFF2-40B4-BE49-F238E27FC236}">
                <a16:creationId xmlns:a16="http://schemas.microsoft.com/office/drawing/2014/main" id="{B421BF2F-7F0A-F4FF-2342-152D38A31CC8}"/>
              </a:ext>
            </a:extLst>
          </p:cNvPr>
          <p:cNvSpPr txBox="1"/>
          <p:nvPr/>
        </p:nvSpPr>
        <p:spPr>
          <a:xfrm>
            <a:off x="545690" y="619432"/>
            <a:ext cx="9851923"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DEPLOYMENT OF MODEL</a:t>
            </a:r>
          </a:p>
        </p:txBody>
      </p:sp>
      <p:sp>
        <p:nvSpPr>
          <p:cNvPr id="3" name="TextBox 2">
            <a:extLst>
              <a:ext uri="{FF2B5EF4-FFF2-40B4-BE49-F238E27FC236}">
                <a16:creationId xmlns:a16="http://schemas.microsoft.com/office/drawing/2014/main" id="{7286FCBA-CD54-8A0D-8995-73F60E3B8673}"/>
              </a:ext>
            </a:extLst>
          </p:cNvPr>
          <p:cNvSpPr txBox="1"/>
          <p:nvPr/>
        </p:nvSpPr>
        <p:spPr>
          <a:xfrm>
            <a:off x="545690" y="881042"/>
            <a:ext cx="5132438" cy="1938992"/>
          </a:xfrm>
          <a:prstGeom prst="rect">
            <a:avLst/>
          </a:prstGeom>
          <a:noFill/>
        </p:spPr>
        <p:txBody>
          <a:bodyPr wrap="square" rtlCol="0">
            <a:spAutoFit/>
          </a:bodyPr>
          <a:lstStyle/>
          <a:p>
            <a:endParaRPr lang="en-IN" sz="3200" dirty="0"/>
          </a:p>
          <a:p>
            <a:r>
              <a:rPr lang="en-IN" sz="3200" b="1" dirty="0">
                <a:latin typeface="Times New Roman" panose="02020603050405020304" pitchFamily="18" charset="0"/>
                <a:cs typeface="Times New Roman" panose="02020603050405020304" pitchFamily="18" charset="0"/>
              </a:rPr>
              <a:t>INTRODUCTION TO STREAMLIT:</a:t>
            </a:r>
            <a:endParaRPr lang="en-IN" sz="3200" dirty="0">
              <a:latin typeface="Times New Roman" panose="02020603050405020304" pitchFamily="18" charset="0"/>
              <a:cs typeface="Times New Roman" panose="02020603050405020304" pitchFamily="18" charset="0"/>
            </a:endParaRPr>
          </a:p>
          <a:p>
            <a:endParaRPr lang="en-IN" sz="24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F865278-BDB3-9F13-00FB-0BA92E2E2021}"/>
              </a:ext>
            </a:extLst>
          </p:cNvPr>
          <p:cNvSpPr txBox="1"/>
          <p:nvPr/>
        </p:nvSpPr>
        <p:spPr>
          <a:xfrm>
            <a:off x="663677" y="2820034"/>
            <a:ext cx="6710517" cy="1569660"/>
          </a:xfrm>
          <a:prstGeom prst="rect">
            <a:avLst/>
          </a:prstGeom>
          <a:noFill/>
        </p:spPr>
        <p:txBody>
          <a:bodyPr wrap="square" rtlCol="0">
            <a:spAutoFit/>
          </a:bodyPr>
          <a:lstStyle/>
          <a:p>
            <a:r>
              <a:rPr lang="en-US" sz="2400" dirty="0" err="1">
                <a:latin typeface="Times New Roman" panose="02020603050405020304" pitchFamily="18" charset="0"/>
                <a:cs typeface="Times New Roman" panose="02020603050405020304" pitchFamily="18" charset="0"/>
              </a:rPr>
              <a:t>Streamlit</a:t>
            </a:r>
            <a:r>
              <a:rPr lang="en-US" sz="2400" dirty="0">
                <a:latin typeface="Times New Roman" panose="02020603050405020304" pitchFamily="18" charset="0"/>
                <a:cs typeface="Times New Roman" panose="02020603050405020304" pitchFamily="18" charset="0"/>
              </a:rPr>
              <a:t> is an open-source Python library designed for building and sharing custom web applications tailored for data science and machine learning projects.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BB7147D-2166-7ECA-CB37-383125728A54}"/>
              </a:ext>
            </a:extLst>
          </p:cNvPr>
          <p:cNvSpPr txBox="1"/>
          <p:nvPr/>
        </p:nvSpPr>
        <p:spPr>
          <a:xfrm>
            <a:off x="545690" y="4993298"/>
            <a:ext cx="5161550"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Purpose:</a:t>
            </a:r>
          </a:p>
        </p:txBody>
      </p:sp>
      <p:sp>
        <p:nvSpPr>
          <p:cNvPr id="7" name="TextBox 6">
            <a:extLst>
              <a:ext uri="{FF2B5EF4-FFF2-40B4-BE49-F238E27FC236}">
                <a16:creationId xmlns:a16="http://schemas.microsoft.com/office/drawing/2014/main" id="{B6F14FD6-0F1D-3144-7469-D4A486A666A5}"/>
              </a:ext>
            </a:extLst>
          </p:cNvPr>
          <p:cNvSpPr txBox="1"/>
          <p:nvPr/>
        </p:nvSpPr>
        <p:spPr>
          <a:xfrm>
            <a:off x="545690" y="6092345"/>
            <a:ext cx="6710517" cy="1938992"/>
          </a:xfrm>
          <a:prstGeom prst="rect">
            <a:avLst/>
          </a:prstGeom>
          <a:noFill/>
        </p:spPr>
        <p:txBody>
          <a:bodyPr wrap="square" rtlCol="0">
            <a:spAutoFit/>
          </a:bodyPr>
          <a:lstStyle/>
          <a:p>
            <a:r>
              <a:rPr lang="en-US" sz="2400" dirty="0" err="1">
                <a:latin typeface="Times New Roman" panose="02020603050405020304" pitchFamily="18" charset="0"/>
                <a:cs typeface="Times New Roman" panose="02020603050405020304" pitchFamily="18" charset="0"/>
              </a:rPr>
              <a:t>Streamlit</a:t>
            </a:r>
            <a:r>
              <a:rPr lang="en-US" sz="2400" dirty="0">
                <a:latin typeface="Times New Roman" panose="02020603050405020304" pitchFamily="18" charset="0"/>
                <a:cs typeface="Times New Roman" panose="02020603050405020304" pitchFamily="18" charset="0"/>
              </a:rPr>
              <a:t> streamlines the process of developing interactive applications, enabling data scientists and machine learning engineers to create powerful tools and dashboards without requiring extensive web development skills.</a:t>
            </a:r>
            <a:endParaRPr lang="en-IN" sz="2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87A53B18-17F4-1C2A-3216-F4F82B93F32C}"/>
              </a:ext>
            </a:extLst>
          </p:cNvPr>
          <p:cNvPicPr>
            <a:picLocks noChangeAspect="1"/>
          </p:cNvPicPr>
          <p:nvPr/>
        </p:nvPicPr>
        <p:blipFill>
          <a:blip r:embed="rId5"/>
          <a:srcRect l="-129" r="511"/>
          <a:stretch/>
        </p:blipFill>
        <p:spPr>
          <a:xfrm>
            <a:off x="7339042" y="0"/>
            <a:ext cx="10948958" cy="10287000"/>
          </a:xfrm>
          <a:prstGeom prst="rect">
            <a:avLst/>
          </a:prstGeom>
        </p:spPr>
      </p:pic>
      <p:pic>
        <p:nvPicPr>
          <p:cNvPr id="8" name="Audio 7">
            <a:hlinkClick r:id="" action="ppaction://media"/>
            <a:extLst>
              <a:ext uri="{FF2B5EF4-FFF2-40B4-BE49-F238E27FC236}">
                <a16:creationId xmlns:a16="http://schemas.microsoft.com/office/drawing/2014/main" id="{0DBD81B3-42C6-2033-F69F-16EB4C80E27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24421">
        <p:blinds/>
      </p:transition>
    </mc:Choice>
    <mc:Fallback>
      <p:transition spd="slow" advTm="24421">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236"/>
        <p:cNvGrpSpPr/>
        <p:nvPr/>
      </p:nvGrpSpPr>
      <p:grpSpPr>
        <a:xfrm>
          <a:off x="0" y="0"/>
          <a:ext cx="0" cy="0"/>
          <a:chOff x="0" y="0"/>
          <a:chExt cx="0" cy="0"/>
        </a:xfrm>
      </p:grpSpPr>
      <p:graphicFrame>
        <p:nvGraphicFramePr>
          <p:cNvPr id="19" name="Content Placeholder 2">
            <a:extLst>
              <a:ext uri="{FF2B5EF4-FFF2-40B4-BE49-F238E27FC236}">
                <a16:creationId xmlns:a16="http://schemas.microsoft.com/office/drawing/2014/main" id="{5EAE761E-9ABF-A20D-1128-7F59DFC2440F}"/>
              </a:ext>
            </a:extLst>
          </p:cNvPr>
          <p:cNvGraphicFramePr>
            <a:graphicFrameLocks/>
          </p:cNvGraphicFramePr>
          <p:nvPr>
            <p:extLst>
              <p:ext uri="{D42A27DB-BD31-4B8C-83A1-F6EECF244321}">
                <p14:modId xmlns:p14="http://schemas.microsoft.com/office/powerpoint/2010/main" val="390557377"/>
              </p:ext>
            </p:extLst>
          </p:nvPr>
        </p:nvGraphicFramePr>
        <p:xfrm>
          <a:off x="2241755" y="2271252"/>
          <a:ext cx="13126064" cy="57813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 name="TextBox 1">
            <a:extLst>
              <a:ext uri="{FF2B5EF4-FFF2-40B4-BE49-F238E27FC236}">
                <a16:creationId xmlns:a16="http://schemas.microsoft.com/office/drawing/2014/main" id="{624BE3BC-1CD1-59B6-9F7F-786D5E29F5CD}"/>
              </a:ext>
            </a:extLst>
          </p:cNvPr>
          <p:cNvSpPr txBox="1"/>
          <p:nvPr/>
        </p:nvSpPr>
        <p:spPr>
          <a:xfrm>
            <a:off x="899652" y="545690"/>
            <a:ext cx="9660193"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KEY  FEATURES</a:t>
            </a:r>
          </a:p>
        </p:txBody>
      </p:sp>
      <p:pic>
        <p:nvPicPr>
          <p:cNvPr id="4" name="Audio 3">
            <a:hlinkClick r:id="" action="ppaction://media"/>
            <a:extLst>
              <a:ext uri="{FF2B5EF4-FFF2-40B4-BE49-F238E27FC236}">
                <a16:creationId xmlns:a16="http://schemas.microsoft.com/office/drawing/2014/main" id="{E5677376-388C-6943-D78C-EE5788668805}"/>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29679">
        <p:blinds/>
      </p:transition>
    </mc:Choice>
    <mc:Fallback>
      <p:transition spd="slow" advTm="29679">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313"/>
        <p:cNvGrpSpPr/>
        <p:nvPr/>
      </p:nvGrpSpPr>
      <p:grpSpPr>
        <a:xfrm>
          <a:off x="0" y="0"/>
          <a:ext cx="0" cy="0"/>
          <a:chOff x="0" y="0"/>
          <a:chExt cx="0" cy="0"/>
        </a:xfrm>
      </p:grpSpPr>
      <p:sp>
        <p:nvSpPr>
          <p:cNvPr id="2" name="TextBox 1">
            <a:extLst>
              <a:ext uri="{FF2B5EF4-FFF2-40B4-BE49-F238E27FC236}">
                <a16:creationId xmlns:a16="http://schemas.microsoft.com/office/drawing/2014/main" id="{E776DDAA-488E-6CFB-6400-167EAEA6CF7F}"/>
              </a:ext>
            </a:extLst>
          </p:cNvPr>
          <p:cNvSpPr txBox="1"/>
          <p:nvPr/>
        </p:nvSpPr>
        <p:spPr>
          <a:xfrm>
            <a:off x="471948" y="530942"/>
            <a:ext cx="6725265"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MODEL  DEPLOYMENT</a:t>
            </a:r>
          </a:p>
        </p:txBody>
      </p:sp>
      <p:pic>
        <p:nvPicPr>
          <p:cNvPr id="5" name="Content Placeholder 4">
            <a:extLst>
              <a:ext uri="{FF2B5EF4-FFF2-40B4-BE49-F238E27FC236}">
                <a16:creationId xmlns:a16="http://schemas.microsoft.com/office/drawing/2014/main" id="{F07B5EC4-735B-A826-E089-DA6B99219E82}"/>
              </a:ext>
            </a:extLst>
          </p:cNvPr>
          <p:cNvPicPr>
            <a:picLocks noChangeAspect="1"/>
          </p:cNvPicPr>
          <p:nvPr/>
        </p:nvPicPr>
        <p:blipFill>
          <a:blip r:embed="rId5"/>
          <a:stretch>
            <a:fillRect/>
          </a:stretch>
        </p:blipFill>
        <p:spPr>
          <a:xfrm>
            <a:off x="2964426" y="2060802"/>
            <a:ext cx="10692580" cy="6902805"/>
          </a:xfrm>
          <a:prstGeom prst="rect">
            <a:avLst/>
          </a:prstGeom>
        </p:spPr>
      </p:pic>
      <p:pic>
        <p:nvPicPr>
          <p:cNvPr id="4" name="Audio 3">
            <a:hlinkClick r:id="" action="ppaction://media"/>
            <a:extLst>
              <a:ext uri="{FF2B5EF4-FFF2-40B4-BE49-F238E27FC236}">
                <a16:creationId xmlns:a16="http://schemas.microsoft.com/office/drawing/2014/main" id="{3134596F-2F4E-B5F2-5772-830EB7C273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8062">
        <p:blinds/>
      </p:transition>
    </mc:Choice>
    <mc:Fallback>
      <p:transition spd="slow" advTm="8062">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313">
          <a:extLst>
            <a:ext uri="{FF2B5EF4-FFF2-40B4-BE49-F238E27FC236}">
              <a16:creationId xmlns:a16="http://schemas.microsoft.com/office/drawing/2014/main" id="{67398ED4-24C7-21B4-07B2-E8511B76A52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3DA02C9-F70E-028F-B255-5542A19F04CC}"/>
              </a:ext>
            </a:extLst>
          </p:cNvPr>
          <p:cNvSpPr txBox="1"/>
          <p:nvPr/>
        </p:nvSpPr>
        <p:spPr>
          <a:xfrm>
            <a:off x="457200" y="619432"/>
            <a:ext cx="11842955"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OUTPUT </a:t>
            </a:r>
          </a:p>
        </p:txBody>
      </p:sp>
      <p:pic>
        <p:nvPicPr>
          <p:cNvPr id="4" name="Content Placeholder 4">
            <a:extLst>
              <a:ext uri="{FF2B5EF4-FFF2-40B4-BE49-F238E27FC236}">
                <a16:creationId xmlns:a16="http://schemas.microsoft.com/office/drawing/2014/main" id="{773001E2-8623-D3EE-58E1-FBA755E9C974}"/>
              </a:ext>
            </a:extLst>
          </p:cNvPr>
          <p:cNvPicPr>
            <a:picLocks noChangeAspect="1"/>
          </p:cNvPicPr>
          <p:nvPr/>
        </p:nvPicPr>
        <p:blipFill>
          <a:blip r:embed="rId5"/>
          <a:stretch>
            <a:fillRect/>
          </a:stretch>
        </p:blipFill>
        <p:spPr>
          <a:xfrm>
            <a:off x="916283" y="2523216"/>
            <a:ext cx="6885614" cy="5646359"/>
          </a:xfrm>
          <a:prstGeom prst="rect">
            <a:avLst/>
          </a:prstGeom>
        </p:spPr>
      </p:pic>
      <p:pic>
        <p:nvPicPr>
          <p:cNvPr id="7" name="Content Placeholder 6">
            <a:extLst>
              <a:ext uri="{FF2B5EF4-FFF2-40B4-BE49-F238E27FC236}">
                <a16:creationId xmlns:a16="http://schemas.microsoft.com/office/drawing/2014/main" id="{690083AD-811D-CE24-3B3C-48522E24275A}"/>
              </a:ext>
            </a:extLst>
          </p:cNvPr>
          <p:cNvPicPr>
            <a:picLocks noChangeAspect="1"/>
          </p:cNvPicPr>
          <p:nvPr/>
        </p:nvPicPr>
        <p:blipFill>
          <a:blip r:embed="rId6"/>
          <a:stretch>
            <a:fillRect/>
          </a:stretch>
        </p:blipFill>
        <p:spPr>
          <a:xfrm>
            <a:off x="9469496" y="2598510"/>
            <a:ext cx="7902221" cy="5571066"/>
          </a:xfrm>
          <a:prstGeom prst="rect">
            <a:avLst/>
          </a:prstGeom>
        </p:spPr>
      </p:pic>
      <p:pic>
        <p:nvPicPr>
          <p:cNvPr id="6" name="Audio 5">
            <a:hlinkClick r:id="" action="ppaction://media"/>
            <a:extLst>
              <a:ext uri="{FF2B5EF4-FFF2-40B4-BE49-F238E27FC236}">
                <a16:creationId xmlns:a16="http://schemas.microsoft.com/office/drawing/2014/main" id="{22749DAC-2EAF-D6F3-59FA-ADDD6E12CF3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3206407320"/>
      </p:ext>
    </p:extLst>
  </p:cSld>
  <p:clrMapOvr>
    <a:masterClrMapping/>
  </p:clrMapOvr>
  <mc:AlternateContent xmlns:mc="http://schemas.openxmlformats.org/markup-compatibility/2006">
    <mc:Choice xmlns:p14="http://schemas.microsoft.com/office/powerpoint/2010/main" Requires="p14">
      <p:transition spd="slow" p14:dur="1400" advTm="23317">
        <p:blinds/>
      </p:transition>
    </mc:Choice>
    <mc:Fallback>
      <p:transition spd="slow" advTm="23317">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313">
          <a:extLst>
            <a:ext uri="{FF2B5EF4-FFF2-40B4-BE49-F238E27FC236}">
              <a16:creationId xmlns:a16="http://schemas.microsoft.com/office/drawing/2014/main" id="{D10EBA10-A560-17EA-1A9C-DBBEA2EBCEB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A3EB1D6-66BC-A317-2B92-7867C24D6E5C}"/>
              </a:ext>
            </a:extLst>
          </p:cNvPr>
          <p:cNvSpPr txBox="1"/>
          <p:nvPr/>
        </p:nvSpPr>
        <p:spPr>
          <a:xfrm>
            <a:off x="766916" y="678426"/>
            <a:ext cx="783139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CONCLUSION</a:t>
            </a:r>
          </a:p>
        </p:txBody>
      </p:sp>
      <p:sp>
        <p:nvSpPr>
          <p:cNvPr id="9" name="TextBox 8">
            <a:extLst>
              <a:ext uri="{FF2B5EF4-FFF2-40B4-BE49-F238E27FC236}">
                <a16:creationId xmlns:a16="http://schemas.microsoft.com/office/drawing/2014/main" id="{D21091BA-F005-BF60-6873-15BDC1B05919}"/>
              </a:ext>
            </a:extLst>
          </p:cNvPr>
          <p:cNvSpPr txBox="1"/>
          <p:nvPr/>
        </p:nvSpPr>
        <p:spPr>
          <a:xfrm>
            <a:off x="766916" y="2359742"/>
            <a:ext cx="13863484" cy="5847755"/>
          </a:xfrm>
          <a:prstGeom prst="rect">
            <a:avLst/>
          </a:prstGeom>
          <a:noFill/>
        </p:spPr>
        <p:txBody>
          <a:bodyPr wrap="square" rtlCol="0">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conclusion highlights that resume classification plays an important role in simplifying the hiring process. Using machine learning and natural language processing (NLP), companies can quickly analyze resumes, identify skills, and match candidates to jobs, making hiring faster, less biased, and more efficient.</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However, there are challenges, like ensuring accuracy, handling different resume formats, and keeping decisions fair. Advanced methods, such as deep learning and regular updates, can further improve these systems.</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summary, adopting such tools helps companies make smarter hiring decisions, align candidates with the right roles, and improve recruitment overall.</a:t>
            </a:r>
          </a:p>
          <a:p>
            <a:endParaRPr lang="en-IN" dirty="0"/>
          </a:p>
        </p:txBody>
      </p:sp>
      <p:pic>
        <p:nvPicPr>
          <p:cNvPr id="4" name="Audio 3">
            <a:hlinkClick r:id="" action="ppaction://media"/>
            <a:extLst>
              <a:ext uri="{FF2B5EF4-FFF2-40B4-BE49-F238E27FC236}">
                <a16:creationId xmlns:a16="http://schemas.microsoft.com/office/drawing/2014/main" id="{EE9F8A03-CAF4-D91D-F5EC-DF9F1EFCF2B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1851351446"/>
      </p:ext>
    </p:extLst>
  </p:cSld>
  <p:clrMapOvr>
    <a:masterClrMapping/>
  </p:clrMapOvr>
  <mc:AlternateContent xmlns:mc="http://schemas.openxmlformats.org/markup-compatibility/2006">
    <mc:Choice xmlns:p14="http://schemas.microsoft.com/office/powerpoint/2010/main" Requires="p14">
      <p:transition spd="slow" p14:dur="1400" advTm="26658">
        <p:blinds/>
      </p:transition>
    </mc:Choice>
    <mc:Fallback>
      <p:transition spd="slow" advTm="26658">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64"/>
        <p:cNvGrpSpPr/>
        <p:nvPr/>
      </p:nvGrpSpPr>
      <p:grpSpPr>
        <a:xfrm>
          <a:off x="0" y="0"/>
          <a:ext cx="0" cy="0"/>
          <a:chOff x="0" y="0"/>
          <a:chExt cx="0" cy="0"/>
        </a:xfrm>
      </p:grpSpPr>
      <p:sp>
        <p:nvSpPr>
          <p:cNvPr id="70" name="Google Shape;70;p8"/>
          <p:cNvSpPr txBox="1"/>
          <p:nvPr/>
        </p:nvSpPr>
        <p:spPr>
          <a:xfrm>
            <a:off x="1506171" y="4841545"/>
            <a:ext cx="4189200" cy="1108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600" b="1" i="0" u="none" strike="noStrike" cap="none">
                <a:solidFill>
                  <a:srgbClr val="F8EFE5"/>
                </a:solidFill>
                <a:latin typeface="Inter SemiBold"/>
                <a:ea typeface="Inter SemiBold"/>
                <a:cs typeface="Inter SemiBold"/>
                <a:sym typeface="Inter SemiBold"/>
              </a:rPr>
              <a:t>GOALS </a:t>
            </a:r>
            <a:endParaRPr/>
          </a:p>
          <a:p>
            <a:pPr marL="0" marR="0" lvl="0" indent="0" algn="l" rtl="0">
              <a:lnSpc>
                <a:spcPct val="100000"/>
              </a:lnSpc>
              <a:spcBef>
                <a:spcPts val="0"/>
              </a:spcBef>
              <a:spcAft>
                <a:spcPts val="0"/>
              </a:spcAft>
              <a:buNone/>
            </a:pPr>
            <a:r>
              <a:rPr lang="en-US" sz="3600" b="1" i="0" u="none" strike="noStrike" cap="none">
                <a:solidFill>
                  <a:srgbClr val="F8EFE5"/>
                </a:solidFill>
                <a:latin typeface="Inter SemiBold"/>
                <a:ea typeface="Inter SemiBold"/>
                <a:cs typeface="Inter SemiBold"/>
                <a:sym typeface="Inter SemiBold"/>
              </a:rPr>
              <a:t>ACHIEVEMENT</a:t>
            </a:r>
            <a:endParaRPr/>
          </a:p>
        </p:txBody>
      </p:sp>
      <p:sp>
        <p:nvSpPr>
          <p:cNvPr id="71" name="Google Shape;71;p8"/>
          <p:cNvSpPr txBox="1"/>
          <p:nvPr/>
        </p:nvSpPr>
        <p:spPr>
          <a:xfrm>
            <a:off x="1506171" y="6125062"/>
            <a:ext cx="4189200" cy="2262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F8EFE5"/>
                </a:solidFill>
                <a:latin typeface="Inter"/>
                <a:ea typeface="Inter"/>
                <a:cs typeface="Inter"/>
                <a:sym typeface="Inter"/>
              </a:rPr>
              <a:t>Elaborate on your topic here. Lorem ipsum dolor sit amet, consectetur adipiscing elit, sed do eiusmod tempor incididunt ut labore et dolore magna aliqua. A diam maecenas sed enim ut sem viverra aliquet eget.</a:t>
            </a:r>
            <a:endParaRPr/>
          </a:p>
        </p:txBody>
      </p:sp>
      <p:sp>
        <p:nvSpPr>
          <p:cNvPr id="73" name="Google Shape;73;p8"/>
          <p:cNvSpPr txBox="1"/>
          <p:nvPr/>
        </p:nvSpPr>
        <p:spPr>
          <a:xfrm>
            <a:off x="7048677" y="6125062"/>
            <a:ext cx="4189200" cy="2262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F8EFE5"/>
                </a:solidFill>
                <a:latin typeface="Inter"/>
                <a:ea typeface="Inter"/>
                <a:cs typeface="Inter"/>
                <a:sym typeface="Inter"/>
              </a:rPr>
              <a:t>Elaborate on your topic here. Lorem ipsum dolor sit amet, consectetur adipiscing elit, sed do eiusmod tempor incididunt ut labore et dolore magna aliqua. A diam maecenas sed enim ut sem viverra aliquet eget.</a:t>
            </a:r>
            <a:endParaRPr/>
          </a:p>
        </p:txBody>
      </p:sp>
      <p:sp>
        <p:nvSpPr>
          <p:cNvPr id="74" name="Google Shape;74;p8"/>
          <p:cNvSpPr txBox="1"/>
          <p:nvPr/>
        </p:nvSpPr>
        <p:spPr>
          <a:xfrm>
            <a:off x="12591182" y="4841545"/>
            <a:ext cx="4189200" cy="11082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600" b="1" i="0" u="none" strike="noStrike" cap="none">
                <a:solidFill>
                  <a:srgbClr val="F8EFE5"/>
                </a:solidFill>
                <a:latin typeface="Inter SemiBold"/>
                <a:ea typeface="Inter SemiBold"/>
                <a:cs typeface="Inter SemiBold"/>
                <a:sym typeface="Inter SemiBold"/>
              </a:rPr>
              <a:t>OVERALL PERFORMANCE</a:t>
            </a:r>
            <a:endParaRPr/>
          </a:p>
        </p:txBody>
      </p:sp>
      <p:sp>
        <p:nvSpPr>
          <p:cNvPr id="75" name="Google Shape;75;p8"/>
          <p:cNvSpPr txBox="1"/>
          <p:nvPr/>
        </p:nvSpPr>
        <p:spPr>
          <a:xfrm>
            <a:off x="12591182" y="6125062"/>
            <a:ext cx="4189200" cy="2262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100" b="0" i="0" u="none" strike="noStrike" cap="none">
                <a:solidFill>
                  <a:srgbClr val="F8EFE5"/>
                </a:solidFill>
                <a:latin typeface="Inter"/>
                <a:ea typeface="Inter"/>
                <a:cs typeface="Inter"/>
                <a:sym typeface="Inter"/>
              </a:rPr>
              <a:t>Elaborate on your topic here. Lorem ipsum dolor sit amet, consectetur adipiscing elit, sed do eiusmod tempor incididunt ut labore et dolore magna aliqua. A diam maecenas sed enim ut sem viverra aliquet eget.</a:t>
            </a:r>
            <a:endParaRPr/>
          </a:p>
        </p:txBody>
      </p:sp>
      <p:cxnSp>
        <p:nvCxnSpPr>
          <p:cNvPr id="76" name="Google Shape;76;p8"/>
          <p:cNvCxnSpPr/>
          <p:nvPr/>
        </p:nvCxnSpPr>
        <p:spPr>
          <a:xfrm rot="10800000">
            <a:off x="6372056" y="4696699"/>
            <a:ext cx="0" cy="3737766"/>
          </a:xfrm>
          <a:prstGeom prst="straightConnector1">
            <a:avLst/>
          </a:prstGeom>
          <a:noFill/>
          <a:ln w="38100" cap="flat" cmpd="sng">
            <a:solidFill>
              <a:srgbClr val="F8EFE5"/>
            </a:solidFill>
            <a:prstDash val="solid"/>
            <a:round/>
            <a:headEnd type="none" w="sm" len="sm"/>
            <a:tailEnd type="none" w="sm" len="sm"/>
          </a:ln>
        </p:spPr>
      </p:cxnSp>
      <p:cxnSp>
        <p:nvCxnSpPr>
          <p:cNvPr id="77" name="Google Shape;77;p8"/>
          <p:cNvCxnSpPr/>
          <p:nvPr/>
        </p:nvCxnSpPr>
        <p:spPr>
          <a:xfrm rot="10800000">
            <a:off x="11914561" y="4696699"/>
            <a:ext cx="0" cy="3737766"/>
          </a:xfrm>
          <a:prstGeom prst="straightConnector1">
            <a:avLst/>
          </a:prstGeom>
          <a:noFill/>
          <a:ln w="38100" cap="flat" cmpd="sng">
            <a:solidFill>
              <a:srgbClr val="F8EFE5"/>
            </a:solidFill>
            <a:prstDash val="solid"/>
            <a:round/>
            <a:headEnd type="none" w="sm" len="sm"/>
            <a:tailEnd type="none" w="sm" len="sm"/>
          </a:ln>
        </p:spPr>
      </p:cxnSp>
      <p:sp>
        <p:nvSpPr>
          <p:cNvPr id="9" name="TextBox 8">
            <a:extLst>
              <a:ext uri="{FF2B5EF4-FFF2-40B4-BE49-F238E27FC236}">
                <a16:creationId xmlns:a16="http://schemas.microsoft.com/office/drawing/2014/main" id="{E5CBA2BF-8AA1-ADB1-4FB8-E5B84F00533D}"/>
              </a:ext>
            </a:extLst>
          </p:cNvPr>
          <p:cNvSpPr txBox="1"/>
          <p:nvPr/>
        </p:nvSpPr>
        <p:spPr>
          <a:xfrm>
            <a:off x="3993201" y="3241311"/>
            <a:ext cx="10692581" cy="5416868"/>
          </a:xfrm>
          <a:prstGeom prst="rect">
            <a:avLst/>
          </a:prstGeom>
          <a:noFill/>
        </p:spPr>
        <p:txBody>
          <a:bodyPr wrap="square" rtlCol="0">
            <a:spAutoFit/>
          </a:bodyPr>
          <a:lstStyle/>
          <a:p>
            <a:endParaRPr lang="en-IN" dirty="0">
              <a:latin typeface="Times New Roman" panose="02020603050405020304" pitchFamily="18" charset="0"/>
              <a:cs typeface="Times New Roman" panose="02020603050405020304" pitchFamily="18" charset="0"/>
            </a:endParaRPr>
          </a:p>
          <a:p>
            <a:pPr algn="ctr">
              <a:lnSpc>
                <a:spcPct val="150000"/>
              </a:lnSpc>
            </a:pPr>
            <a:r>
              <a:rPr lang="en-IN" sz="3200" b="1" dirty="0">
                <a:latin typeface="Times New Roman" panose="02020603050405020304" pitchFamily="18" charset="0"/>
                <a:ea typeface="Calibri" panose="020F0502020204030204" pitchFamily="34" charset="0"/>
                <a:cs typeface="Times New Roman" panose="02020603050405020304" pitchFamily="18" charset="0"/>
              </a:rPr>
              <a:t>Aqsa Fatima</a:t>
            </a:r>
          </a:p>
          <a:p>
            <a:pPr algn="ctr">
              <a:lnSpc>
                <a:spcPct val="150000"/>
              </a:lnSpc>
            </a:pPr>
            <a:r>
              <a:rPr lang="en-IN" sz="3200" b="1" dirty="0" err="1">
                <a:latin typeface="Times New Roman" panose="02020603050405020304" pitchFamily="18" charset="0"/>
                <a:ea typeface="Calibri" panose="020F0502020204030204" pitchFamily="34" charset="0"/>
                <a:cs typeface="Times New Roman" panose="02020603050405020304" pitchFamily="18" charset="0"/>
              </a:rPr>
              <a:t>Sanket</a:t>
            </a:r>
            <a:r>
              <a:rPr lang="en-IN" sz="3200" b="1" dirty="0">
                <a:latin typeface="Times New Roman" panose="02020603050405020304" pitchFamily="18" charset="0"/>
                <a:ea typeface="Calibri" panose="020F0502020204030204" pitchFamily="34" charset="0"/>
                <a:cs typeface="Times New Roman" panose="02020603050405020304" pitchFamily="18" charset="0"/>
              </a:rPr>
              <a:t> Rameshwar Shinde</a:t>
            </a:r>
          </a:p>
          <a:p>
            <a:pPr algn="ctr">
              <a:lnSpc>
                <a:spcPct val="150000"/>
              </a:lnSpc>
            </a:pPr>
            <a:r>
              <a:rPr lang="en-IN" sz="3200" b="1" dirty="0" err="1">
                <a:latin typeface="Times New Roman" panose="02020603050405020304" pitchFamily="18" charset="0"/>
                <a:ea typeface="Calibri" panose="020F0502020204030204" pitchFamily="34" charset="0"/>
                <a:cs typeface="Times New Roman" panose="02020603050405020304" pitchFamily="18" charset="0"/>
              </a:rPr>
              <a:t>Nagalla</a:t>
            </a:r>
            <a:r>
              <a:rPr lang="en-IN" sz="3200" b="1" dirty="0">
                <a:latin typeface="Times New Roman" panose="02020603050405020304" pitchFamily="18" charset="0"/>
                <a:ea typeface="Calibri" panose="020F0502020204030204" pitchFamily="34" charset="0"/>
                <a:cs typeface="Times New Roman" panose="02020603050405020304" pitchFamily="18" charset="0"/>
              </a:rPr>
              <a:t> </a:t>
            </a:r>
            <a:r>
              <a:rPr lang="en-IN" sz="3200" b="1" dirty="0" err="1">
                <a:latin typeface="Times New Roman" panose="02020603050405020304" pitchFamily="18" charset="0"/>
                <a:ea typeface="Calibri" panose="020F0502020204030204" pitchFamily="34" charset="0"/>
                <a:cs typeface="Times New Roman" panose="02020603050405020304" pitchFamily="18" charset="0"/>
              </a:rPr>
              <a:t>Vivekkumar</a:t>
            </a:r>
            <a:endParaRPr lang="en-IN" sz="3200" b="1" dirty="0">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50000"/>
              </a:lnSpc>
            </a:pPr>
            <a:r>
              <a:rPr lang="en-IN" sz="3200" b="1" dirty="0">
                <a:latin typeface="Times New Roman" panose="02020603050405020304" pitchFamily="18" charset="0"/>
                <a:ea typeface="Calibri" panose="020F0502020204030204" pitchFamily="34" charset="0"/>
                <a:cs typeface="Times New Roman" panose="02020603050405020304" pitchFamily="18" charset="0"/>
              </a:rPr>
              <a:t>Nikita Pramod Patil</a:t>
            </a:r>
          </a:p>
          <a:p>
            <a:pPr algn="ctr">
              <a:lnSpc>
                <a:spcPct val="150000"/>
              </a:lnSpc>
            </a:pPr>
            <a:r>
              <a:rPr lang="en-IN" sz="3200" b="1" dirty="0" err="1">
                <a:latin typeface="Times New Roman" panose="02020603050405020304" pitchFamily="18" charset="0"/>
                <a:ea typeface="Calibri" panose="020F0502020204030204" pitchFamily="34" charset="0"/>
                <a:cs typeface="Times New Roman" panose="02020603050405020304" pitchFamily="18" charset="0"/>
              </a:rPr>
              <a:t>Gadikota</a:t>
            </a:r>
            <a:r>
              <a:rPr lang="en-IN" sz="3200" b="1" dirty="0">
                <a:latin typeface="Times New Roman" panose="02020603050405020304" pitchFamily="18" charset="0"/>
                <a:ea typeface="Calibri" panose="020F0502020204030204" pitchFamily="34" charset="0"/>
                <a:cs typeface="Times New Roman" panose="02020603050405020304" pitchFamily="18" charset="0"/>
              </a:rPr>
              <a:t> Channa </a:t>
            </a:r>
            <a:r>
              <a:rPr lang="en-IN" sz="3200" b="1" dirty="0" err="1">
                <a:latin typeface="Times New Roman" panose="02020603050405020304" pitchFamily="18" charset="0"/>
                <a:ea typeface="Calibri" panose="020F0502020204030204" pitchFamily="34" charset="0"/>
                <a:cs typeface="Times New Roman" panose="02020603050405020304" pitchFamily="18" charset="0"/>
              </a:rPr>
              <a:t>Gowthami</a:t>
            </a:r>
            <a:r>
              <a:rPr lang="en-IN" sz="3200" b="1" dirty="0">
                <a:latin typeface="Times New Roman" panose="02020603050405020304" pitchFamily="18" charset="0"/>
                <a:ea typeface="Calibri" panose="020F0502020204030204" pitchFamily="34" charset="0"/>
                <a:cs typeface="Times New Roman" panose="02020603050405020304" pitchFamily="18" charset="0"/>
              </a:rPr>
              <a:t> Reddy</a:t>
            </a:r>
          </a:p>
          <a:p>
            <a:pPr algn="ctr">
              <a:lnSpc>
                <a:spcPct val="150000"/>
              </a:lnSpc>
            </a:pPr>
            <a:r>
              <a:rPr lang="en-IN" sz="3200" b="1" dirty="0">
                <a:latin typeface="Times New Roman" panose="02020603050405020304" pitchFamily="18" charset="0"/>
                <a:ea typeface="Calibri" panose="020F0502020204030204" pitchFamily="34" charset="0"/>
                <a:cs typeface="Times New Roman" panose="02020603050405020304" pitchFamily="18" charset="0"/>
              </a:rPr>
              <a:t>Aqsa Fatima</a:t>
            </a:r>
          </a:p>
          <a:p>
            <a:pPr marL="571500" indent="-571500">
              <a:buFont typeface="Arial" panose="020B0604020202020204" pitchFamily="34" charset="0"/>
              <a:buChar char="•"/>
            </a:pPr>
            <a:endParaRPr lang="en-IN" sz="3600" b="1" dirty="0">
              <a:latin typeface="Times New Roman" panose="02020603050405020304" pitchFamily="18" charset="0"/>
              <a:ea typeface="Calibri" panose="020F0502020204030204" pitchFamily="34" charset="0"/>
              <a:cs typeface="Times New Roman" panose="02020603050405020304" pitchFamily="18" charset="0"/>
            </a:endParaRPr>
          </a:p>
          <a:p>
            <a:endParaRPr lang="en-IN" sz="8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8DF6B14-BA8D-C63A-9C7B-B6BDAD7F0D50}"/>
              </a:ext>
            </a:extLst>
          </p:cNvPr>
          <p:cNvSpPr txBox="1"/>
          <p:nvPr/>
        </p:nvSpPr>
        <p:spPr>
          <a:xfrm>
            <a:off x="4188542" y="594382"/>
            <a:ext cx="10323871" cy="2123658"/>
          </a:xfrm>
          <a:prstGeom prst="rect">
            <a:avLst/>
          </a:prstGeom>
          <a:noFill/>
        </p:spPr>
        <p:txBody>
          <a:bodyPr wrap="square" rtlCol="0">
            <a:spAutoFit/>
          </a:bodyPr>
          <a:lstStyle/>
          <a:p>
            <a:pPr algn="ctr"/>
            <a:r>
              <a:rPr lang="en-IN" sz="4400" b="1" dirty="0">
                <a:latin typeface="Times New Roman" panose="02020603050405020304" pitchFamily="18" charset="0"/>
                <a:ea typeface="Calibri" panose="020F0502020204030204" pitchFamily="34" charset="0"/>
                <a:cs typeface="Times New Roman" panose="02020603050405020304" pitchFamily="18" charset="0"/>
              </a:rPr>
              <a:t>PRESENTED BY </a:t>
            </a:r>
          </a:p>
          <a:p>
            <a:pPr algn="ctr"/>
            <a:r>
              <a:rPr lang="en-IN" sz="4400" b="1" dirty="0">
                <a:latin typeface="Times New Roman" panose="02020603050405020304" pitchFamily="18" charset="0"/>
                <a:ea typeface="Calibri" panose="020F0502020204030204" pitchFamily="34" charset="0"/>
                <a:cs typeface="Times New Roman" panose="02020603050405020304" pitchFamily="18" charset="0"/>
              </a:rPr>
              <a:t>G-2</a:t>
            </a:r>
          </a:p>
          <a:p>
            <a:pPr algn="ctr"/>
            <a:r>
              <a:rPr lang="en-IN" sz="4400" b="1" dirty="0">
                <a:latin typeface="Times New Roman" panose="02020603050405020304" pitchFamily="18" charset="0"/>
                <a:cs typeface="Times New Roman" panose="02020603050405020304" pitchFamily="18" charset="0"/>
              </a:rPr>
              <a:t>Members</a:t>
            </a:r>
          </a:p>
        </p:txBody>
      </p:sp>
      <p:pic>
        <p:nvPicPr>
          <p:cNvPr id="7" name="Audio 6">
            <a:hlinkClick r:id="" action="ppaction://media"/>
            <a:extLst>
              <a:ext uri="{FF2B5EF4-FFF2-40B4-BE49-F238E27FC236}">
                <a16:creationId xmlns:a16="http://schemas.microsoft.com/office/drawing/2014/main" id="{0CD79E78-C073-5BB9-70F1-B821D6121B4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6938">
        <p:blinds/>
      </p:transition>
    </mc:Choice>
    <mc:Fallback>
      <p:transition spd="slow" advTm="6938">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313">
          <a:extLst>
            <a:ext uri="{FF2B5EF4-FFF2-40B4-BE49-F238E27FC236}">
              <a16:creationId xmlns:a16="http://schemas.microsoft.com/office/drawing/2014/main" id="{938571F8-DAF8-6449-BA7E-4AA0DCE2BC8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18FD920-7362-A700-5073-223ABDD0915D}"/>
              </a:ext>
            </a:extLst>
          </p:cNvPr>
          <p:cNvSpPr txBox="1"/>
          <p:nvPr/>
        </p:nvSpPr>
        <p:spPr>
          <a:xfrm>
            <a:off x="5928852" y="3465871"/>
            <a:ext cx="10338620" cy="1200329"/>
          </a:xfrm>
          <a:prstGeom prst="rect">
            <a:avLst/>
          </a:prstGeom>
          <a:noFill/>
        </p:spPr>
        <p:txBody>
          <a:bodyPr wrap="square" rtlCol="0">
            <a:spAutoFit/>
          </a:bodyPr>
          <a:lstStyle/>
          <a:p>
            <a:r>
              <a:rPr lang="en-IN" sz="7200" b="1" dirty="0">
                <a:latin typeface="Times New Roman" panose="02020603050405020304" pitchFamily="18" charset="0"/>
                <a:cs typeface="Times New Roman" panose="02020603050405020304" pitchFamily="18" charset="0"/>
              </a:rPr>
              <a:t>THANK YOU</a:t>
            </a:r>
            <a:endParaRPr lang="en-IN" b="1"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E78078AE-536F-F156-DA11-E9A11A81E4F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1073824266"/>
      </p:ext>
    </p:extLst>
  </p:cSld>
  <p:clrMapOvr>
    <a:masterClrMapping/>
  </p:clrMapOvr>
  <mc:AlternateContent xmlns:mc="http://schemas.openxmlformats.org/markup-compatibility/2006">
    <mc:Choice xmlns:p14="http://schemas.microsoft.com/office/powerpoint/2010/main" Requires="p14">
      <p:transition spd="slow" p14:dur="1400" advTm="3606">
        <p:blinds/>
      </p:transition>
    </mc:Choice>
    <mc:Fallback>
      <p:transition spd="slow" advTm="3606">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59AD8"/>
        </a:solidFill>
        <a:effectLst/>
      </p:bgPr>
    </p:bg>
    <p:spTree>
      <p:nvGrpSpPr>
        <p:cNvPr id="1" name="Shape 83"/>
        <p:cNvGrpSpPr/>
        <p:nvPr/>
      </p:nvGrpSpPr>
      <p:grpSpPr>
        <a:xfrm>
          <a:off x="0" y="0"/>
          <a:ext cx="0" cy="0"/>
          <a:chOff x="0" y="0"/>
          <a:chExt cx="0" cy="0"/>
        </a:xfrm>
      </p:grpSpPr>
      <p:sp>
        <p:nvSpPr>
          <p:cNvPr id="3" name="Oval 2">
            <a:extLst>
              <a:ext uri="{FF2B5EF4-FFF2-40B4-BE49-F238E27FC236}">
                <a16:creationId xmlns:a16="http://schemas.microsoft.com/office/drawing/2014/main" id="{A18D06C9-6976-7AE2-1BDE-A1CD0124AE45}"/>
              </a:ext>
            </a:extLst>
          </p:cNvPr>
          <p:cNvSpPr/>
          <p:nvPr/>
        </p:nvSpPr>
        <p:spPr>
          <a:xfrm>
            <a:off x="796413" y="2212261"/>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6A3CA637-2794-DEFF-62C3-6AF5493C80B4}"/>
              </a:ext>
            </a:extLst>
          </p:cNvPr>
          <p:cNvSpPr/>
          <p:nvPr/>
        </p:nvSpPr>
        <p:spPr>
          <a:xfrm>
            <a:off x="870155" y="2227010"/>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02CBDB52-2065-FD76-4AEF-E8603822903C}"/>
              </a:ext>
            </a:extLst>
          </p:cNvPr>
          <p:cNvSpPr/>
          <p:nvPr/>
        </p:nvSpPr>
        <p:spPr>
          <a:xfrm>
            <a:off x="796413" y="5491319"/>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FA72D3DD-6CCF-913C-C960-EF50C6E4D4CE}"/>
              </a:ext>
            </a:extLst>
          </p:cNvPr>
          <p:cNvSpPr/>
          <p:nvPr/>
        </p:nvSpPr>
        <p:spPr>
          <a:xfrm>
            <a:off x="870155" y="5506068"/>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D3F6014A-F218-628F-2D31-64C1B8D0A9E8}"/>
              </a:ext>
            </a:extLst>
          </p:cNvPr>
          <p:cNvSpPr/>
          <p:nvPr/>
        </p:nvSpPr>
        <p:spPr>
          <a:xfrm>
            <a:off x="9733930" y="5319251"/>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E5319583-324B-490F-347A-5FDB2096077D}"/>
              </a:ext>
            </a:extLst>
          </p:cNvPr>
          <p:cNvSpPr/>
          <p:nvPr/>
        </p:nvSpPr>
        <p:spPr>
          <a:xfrm>
            <a:off x="9807672" y="5334000"/>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10FEAD8B-7506-E492-E8FD-4D8F2D4BCF4B}"/>
              </a:ext>
            </a:extLst>
          </p:cNvPr>
          <p:cNvSpPr/>
          <p:nvPr/>
        </p:nvSpPr>
        <p:spPr>
          <a:xfrm>
            <a:off x="9694607" y="2109019"/>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F2FDF6BA-8B71-3530-4D0D-AEED82B57DD1}"/>
              </a:ext>
            </a:extLst>
          </p:cNvPr>
          <p:cNvSpPr/>
          <p:nvPr/>
        </p:nvSpPr>
        <p:spPr>
          <a:xfrm>
            <a:off x="9768349" y="2123768"/>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679E6728-D837-404E-5CF1-FFBC47D4737B}"/>
              </a:ext>
            </a:extLst>
          </p:cNvPr>
          <p:cNvSpPr txBox="1"/>
          <p:nvPr/>
        </p:nvSpPr>
        <p:spPr>
          <a:xfrm>
            <a:off x="1061884" y="2241759"/>
            <a:ext cx="1356852" cy="1107996"/>
          </a:xfrm>
          <a:prstGeom prst="rect">
            <a:avLst/>
          </a:prstGeom>
          <a:noFill/>
        </p:spPr>
        <p:txBody>
          <a:bodyPr wrap="square" rtlCol="0">
            <a:spAutoFit/>
          </a:bodyPr>
          <a:lstStyle/>
          <a:p>
            <a:r>
              <a:rPr lang="en-IN" sz="6600" b="1" dirty="0"/>
              <a:t>1</a:t>
            </a:r>
            <a:endParaRPr lang="en-IN" b="1" dirty="0"/>
          </a:p>
        </p:txBody>
      </p:sp>
      <p:sp>
        <p:nvSpPr>
          <p:cNvPr id="18" name="TextBox 17">
            <a:extLst>
              <a:ext uri="{FF2B5EF4-FFF2-40B4-BE49-F238E27FC236}">
                <a16:creationId xmlns:a16="http://schemas.microsoft.com/office/drawing/2014/main" id="{EB065547-7AE4-4E1F-91D4-F80AAF27460D}"/>
              </a:ext>
            </a:extLst>
          </p:cNvPr>
          <p:cNvSpPr txBox="1"/>
          <p:nvPr/>
        </p:nvSpPr>
        <p:spPr>
          <a:xfrm>
            <a:off x="1002890" y="5637870"/>
            <a:ext cx="1356852" cy="1107996"/>
          </a:xfrm>
          <a:prstGeom prst="rect">
            <a:avLst/>
          </a:prstGeom>
          <a:noFill/>
        </p:spPr>
        <p:txBody>
          <a:bodyPr wrap="square" rtlCol="0">
            <a:spAutoFit/>
          </a:bodyPr>
          <a:lstStyle/>
          <a:p>
            <a:r>
              <a:rPr lang="en-IN" sz="6600" b="1" dirty="0"/>
              <a:t>2</a:t>
            </a:r>
            <a:endParaRPr lang="en-IN" b="1" dirty="0"/>
          </a:p>
        </p:txBody>
      </p:sp>
      <p:sp>
        <p:nvSpPr>
          <p:cNvPr id="19" name="TextBox 18">
            <a:extLst>
              <a:ext uri="{FF2B5EF4-FFF2-40B4-BE49-F238E27FC236}">
                <a16:creationId xmlns:a16="http://schemas.microsoft.com/office/drawing/2014/main" id="{64EA9301-F713-16DD-D9DE-308A561F1B62}"/>
              </a:ext>
            </a:extLst>
          </p:cNvPr>
          <p:cNvSpPr txBox="1"/>
          <p:nvPr/>
        </p:nvSpPr>
        <p:spPr>
          <a:xfrm>
            <a:off x="9807672" y="2212261"/>
            <a:ext cx="1356852" cy="1107996"/>
          </a:xfrm>
          <a:prstGeom prst="rect">
            <a:avLst/>
          </a:prstGeom>
          <a:noFill/>
        </p:spPr>
        <p:txBody>
          <a:bodyPr wrap="square" rtlCol="0">
            <a:spAutoFit/>
          </a:bodyPr>
          <a:lstStyle/>
          <a:p>
            <a:r>
              <a:rPr lang="en-IN" sz="6600" b="1" dirty="0"/>
              <a:t>3</a:t>
            </a:r>
            <a:endParaRPr lang="en-IN" b="1" dirty="0"/>
          </a:p>
        </p:txBody>
      </p:sp>
      <p:sp>
        <p:nvSpPr>
          <p:cNvPr id="20" name="TextBox 19">
            <a:extLst>
              <a:ext uri="{FF2B5EF4-FFF2-40B4-BE49-F238E27FC236}">
                <a16:creationId xmlns:a16="http://schemas.microsoft.com/office/drawing/2014/main" id="{95724632-F4BD-3110-F9E5-65B982AB21F2}"/>
              </a:ext>
            </a:extLst>
          </p:cNvPr>
          <p:cNvSpPr txBox="1"/>
          <p:nvPr/>
        </p:nvSpPr>
        <p:spPr>
          <a:xfrm>
            <a:off x="10073143" y="5346885"/>
            <a:ext cx="1356852" cy="1107996"/>
          </a:xfrm>
          <a:prstGeom prst="rect">
            <a:avLst/>
          </a:prstGeom>
          <a:noFill/>
        </p:spPr>
        <p:txBody>
          <a:bodyPr wrap="square" rtlCol="0">
            <a:spAutoFit/>
          </a:bodyPr>
          <a:lstStyle/>
          <a:p>
            <a:r>
              <a:rPr lang="en-IN" sz="6600" b="1" dirty="0"/>
              <a:t>4</a:t>
            </a:r>
            <a:endParaRPr lang="en-IN" b="1" dirty="0"/>
          </a:p>
        </p:txBody>
      </p:sp>
      <p:sp>
        <p:nvSpPr>
          <p:cNvPr id="21" name="TextBox 20">
            <a:extLst>
              <a:ext uri="{FF2B5EF4-FFF2-40B4-BE49-F238E27FC236}">
                <a16:creationId xmlns:a16="http://schemas.microsoft.com/office/drawing/2014/main" id="{D8820E54-72B3-04FA-05B0-EC3CC419282E}"/>
              </a:ext>
            </a:extLst>
          </p:cNvPr>
          <p:cNvSpPr txBox="1"/>
          <p:nvPr/>
        </p:nvSpPr>
        <p:spPr>
          <a:xfrm>
            <a:off x="2728452" y="2470376"/>
            <a:ext cx="4454012"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394AB423-42EA-2BA8-F982-96D9EB32CDB6}"/>
              </a:ext>
            </a:extLst>
          </p:cNvPr>
          <p:cNvSpPr txBox="1"/>
          <p:nvPr/>
        </p:nvSpPr>
        <p:spPr>
          <a:xfrm>
            <a:off x="11449661" y="5637870"/>
            <a:ext cx="4454012" cy="1323439"/>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MODEL DEPLOYMENT</a:t>
            </a:r>
          </a:p>
        </p:txBody>
      </p:sp>
      <p:sp>
        <p:nvSpPr>
          <p:cNvPr id="23" name="TextBox 22">
            <a:extLst>
              <a:ext uri="{FF2B5EF4-FFF2-40B4-BE49-F238E27FC236}">
                <a16:creationId xmlns:a16="http://schemas.microsoft.com/office/drawing/2014/main" id="{80DE8AFC-8A7A-9DE1-C920-390475EF4B72}"/>
              </a:ext>
            </a:extLst>
          </p:cNvPr>
          <p:cNvSpPr txBox="1"/>
          <p:nvPr/>
        </p:nvSpPr>
        <p:spPr>
          <a:xfrm>
            <a:off x="2635039" y="5837925"/>
            <a:ext cx="4454012"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EDA</a:t>
            </a:r>
            <a:endParaRPr lang="en-IN"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51094762-725B-BBD0-3979-78A3A7B5A8B9}"/>
              </a:ext>
            </a:extLst>
          </p:cNvPr>
          <p:cNvSpPr txBox="1"/>
          <p:nvPr/>
        </p:nvSpPr>
        <p:spPr>
          <a:xfrm>
            <a:off x="11429995" y="2404029"/>
            <a:ext cx="4454012" cy="1323439"/>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MODEL BUILDING</a:t>
            </a:r>
            <a:endParaRPr lang="en-IN"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47E45A7F-BE41-BA56-7029-AF58BD294930}"/>
              </a:ext>
            </a:extLst>
          </p:cNvPr>
          <p:cNvSpPr txBox="1"/>
          <p:nvPr/>
        </p:nvSpPr>
        <p:spPr>
          <a:xfrm>
            <a:off x="5840361" y="384377"/>
            <a:ext cx="11946193" cy="769441"/>
          </a:xfrm>
          <a:prstGeom prst="rect">
            <a:avLst/>
          </a:prstGeom>
          <a:noFill/>
        </p:spPr>
        <p:txBody>
          <a:bodyPr wrap="square" rtlCol="0">
            <a:spAutoFit/>
          </a:bodyPr>
          <a:lstStyle/>
          <a:p>
            <a:r>
              <a:rPr lang="en-IN" sz="4400" dirty="0">
                <a:solidFill>
                  <a:srgbClr val="F8EFE5"/>
                </a:solidFill>
                <a:latin typeface="Times New Roman" panose="02020603050405020304" pitchFamily="18" charset="0"/>
                <a:cs typeface="Times New Roman" panose="02020603050405020304" pitchFamily="18" charset="0"/>
              </a:rPr>
              <a:t>CONTENT OVERVIEW</a:t>
            </a:r>
            <a:endParaRPr lang="en-IN" dirty="0">
              <a:solidFill>
                <a:srgbClr val="F8EFE5"/>
              </a:solidFill>
              <a:latin typeface="Times New Roman" panose="02020603050405020304" pitchFamily="18" charset="0"/>
              <a:cs typeface="Times New Roman" panose="02020603050405020304" pitchFamily="18" charset="0"/>
            </a:endParaRPr>
          </a:p>
        </p:txBody>
      </p:sp>
      <p:pic>
        <p:nvPicPr>
          <p:cNvPr id="13" name="Audio 12">
            <a:hlinkClick r:id="" action="ppaction://media"/>
            <a:extLst>
              <a:ext uri="{FF2B5EF4-FFF2-40B4-BE49-F238E27FC236}">
                <a16:creationId xmlns:a16="http://schemas.microsoft.com/office/drawing/2014/main" id="{DFA2F49F-5941-3517-E714-5B2D5C6C244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23288">
        <p:blinds/>
      </p:transition>
    </mc:Choice>
    <mc:Fallback>
      <p:transition spd="slow" advTm="23288">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90"/>
        <p:cNvGrpSpPr/>
        <p:nvPr/>
      </p:nvGrpSpPr>
      <p:grpSpPr>
        <a:xfrm>
          <a:off x="0" y="0"/>
          <a:ext cx="0" cy="0"/>
          <a:chOff x="0" y="0"/>
          <a:chExt cx="0" cy="0"/>
        </a:xfrm>
      </p:grpSpPr>
      <p:sp>
        <p:nvSpPr>
          <p:cNvPr id="2" name="Oval 1">
            <a:extLst>
              <a:ext uri="{FF2B5EF4-FFF2-40B4-BE49-F238E27FC236}">
                <a16:creationId xmlns:a16="http://schemas.microsoft.com/office/drawing/2014/main" id="{017E2FAB-ED38-3B4E-3F74-C7684B621A35}"/>
              </a:ext>
            </a:extLst>
          </p:cNvPr>
          <p:cNvSpPr/>
          <p:nvPr/>
        </p:nvSpPr>
        <p:spPr>
          <a:xfrm>
            <a:off x="796413" y="383466"/>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a:extLst>
              <a:ext uri="{FF2B5EF4-FFF2-40B4-BE49-F238E27FC236}">
                <a16:creationId xmlns:a16="http://schemas.microsoft.com/office/drawing/2014/main" id="{6F8BEFE6-D3AF-F54A-348C-3F81B6373281}"/>
              </a:ext>
            </a:extLst>
          </p:cNvPr>
          <p:cNvSpPr/>
          <p:nvPr/>
        </p:nvSpPr>
        <p:spPr>
          <a:xfrm>
            <a:off x="870155" y="398215"/>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2ABD776-9883-6E15-DD87-CBA9276C4BB2}"/>
              </a:ext>
            </a:extLst>
          </p:cNvPr>
          <p:cNvSpPr txBox="1"/>
          <p:nvPr/>
        </p:nvSpPr>
        <p:spPr>
          <a:xfrm>
            <a:off x="1061884" y="412964"/>
            <a:ext cx="1356852" cy="1107996"/>
          </a:xfrm>
          <a:prstGeom prst="rect">
            <a:avLst/>
          </a:prstGeom>
          <a:noFill/>
        </p:spPr>
        <p:txBody>
          <a:bodyPr wrap="square" rtlCol="0">
            <a:spAutoFit/>
          </a:bodyPr>
          <a:lstStyle/>
          <a:p>
            <a:r>
              <a:rPr lang="en-IN" sz="6600" b="1" dirty="0"/>
              <a:t>1</a:t>
            </a:r>
            <a:endParaRPr lang="en-IN" b="1" dirty="0"/>
          </a:p>
        </p:txBody>
      </p:sp>
      <p:sp>
        <p:nvSpPr>
          <p:cNvPr id="5" name="TextBox 4">
            <a:extLst>
              <a:ext uri="{FF2B5EF4-FFF2-40B4-BE49-F238E27FC236}">
                <a16:creationId xmlns:a16="http://schemas.microsoft.com/office/drawing/2014/main" id="{B0AEAB74-7E31-D675-0E34-38A17C4FEEAC}"/>
              </a:ext>
            </a:extLst>
          </p:cNvPr>
          <p:cNvSpPr txBox="1"/>
          <p:nvPr/>
        </p:nvSpPr>
        <p:spPr>
          <a:xfrm>
            <a:off x="2728452" y="641581"/>
            <a:ext cx="4454012"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57087F7-4DC5-9DD7-940B-8406E80137F5}"/>
              </a:ext>
            </a:extLst>
          </p:cNvPr>
          <p:cNvSpPr txBox="1"/>
          <p:nvPr/>
        </p:nvSpPr>
        <p:spPr>
          <a:xfrm>
            <a:off x="870155" y="2538590"/>
            <a:ext cx="13524271" cy="1687963"/>
          </a:xfrm>
          <a:prstGeom prst="rect">
            <a:avLst/>
          </a:prstGeom>
          <a:noFill/>
        </p:spPr>
        <p:txBody>
          <a:bodyPr wrap="square" rtlCol="0">
            <a:spAutoFit/>
          </a:bodyPr>
          <a:lstStyle/>
          <a:p>
            <a:pPr algn="just">
              <a:lnSpc>
                <a:spcPct val="150000"/>
              </a:lnSpc>
            </a:pPr>
            <a:r>
              <a:rPr lang="en-US" sz="2400" dirty="0">
                <a:latin typeface="Times New Roman" panose="02020603050405020304" pitchFamily="18" charset="0"/>
                <a:cs typeface="Times New Roman" panose="02020603050405020304" pitchFamily="18" charset="0"/>
              </a:rPr>
              <a:t>Resume classification utilizes advanced machine learning techniques to automate the categorization of resumes according to job specifications. This approach enhances the recruitment process by enabling the swift identification of qualified candidates from a large applicant pool.</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3F31DF9-65B8-2085-A4B9-7CE0CD997D13}"/>
              </a:ext>
            </a:extLst>
          </p:cNvPr>
          <p:cNvSpPr txBox="1"/>
          <p:nvPr/>
        </p:nvSpPr>
        <p:spPr>
          <a:xfrm>
            <a:off x="870155" y="4513012"/>
            <a:ext cx="13642258"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Objective</a:t>
            </a:r>
          </a:p>
        </p:txBody>
      </p:sp>
      <p:sp>
        <p:nvSpPr>
          <p:cNvPr id="8" name="TextBox 7">
            <a:extLst>
              <a:ext uri="{FF2B5EF4-FFF2-40B4-BE49-F238E27FC236}">
                <a16:creationId xmlns:a16="http://schemas.microsoft.com/office/drawing/2014/main" id="{FBA4AE57-E878-01E0-3EDF-040234030A86}"/>
              </a:ext>
            </a:extLst>
          </p:cNvPr>
          <p:cNvSpPr txBox="1"/>
          <p:nvPr/>
        </p:nvSpPr>
        <p:spPr>
          <a:xfrm>
            <a:off x="870155" y="5143500"/>
            <a:ext cx="13524271" cy="1687963"/>
          </a:xfrm>
          <a:prstGeom prst="rect">
            <a:avLst/>
          </a:prstGeom>
          <a:noFill/>
        </p:spPr>
        <p:txBody>
          <a:bodyPr wrap="square" rtlCol="0">
            <a:spAutoFit/>
          </a:bodyPr>
          <a:lstStyle/>
          <a:p>
            <a:pPr algn="just">
              <a:lnSpc>
                <a:spcPct val="150000"/>
              </a:lnSpc>
            </a:pPr>
            <a:r>
              <a:rPr lang="en-US" sz="2400" dirty="0">
                <a:latin typeface="Times New Roman" panose="02020603050405020304" pitchFamily="18" charset="0"/>
                <a:cs typeface="Times New Roman" panose="02020603050405020304" pitchFamily="18" charset="0"/>
              </a:rPr>
              <a:t>The primary objective is to develop a machine learning model capable of categorizing resumes into predefined job-related categories, thereby optimizing the recruitment workflow and minimizing bias in the selection process.</a:t>
            </a:r>
            <a:endParaRPr lang="en-IN"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8D10FA5-6214-A2BB-0666-4DDA4C008E17}"/>
              </a:ext>
            </a:extLst>
          </p:cNvPr>
          <p:cNvSpPr txBox="1"/>
          <p:nvPr/>
        </p:nvSpPr>
        <p:spPr>
          <a:xfrm>
            <a:off x="870155" y="6938731"/>
            <a:ext cx="13642258"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Scope</a:t>
            </a:r>
          </a:p>
        </p:txBody>
      </p:sp>
      <p:sp>
        <p:nvSpPr>
          <p:cNvPr id="10" name="TextBox 9">
            <a:extLst>
              <a:ext uri="{FF2B5EF4-FFF2-40B4-BE49-F238E27FC236}">
                <a16:creationId xmlns:a16="http://schemas.microsoft.com/office/drawing/2014/main" id="{9BBC8A35-6DF3-2531-F3C4-4FB1B9540006}"/>
              </a:ext>
            </a:extLst>
          </p:cNvPr>
          <p:cNvSpPr txBox="1"/>
          <p:nvPr/>
        </p:nvSpPr>
        <p:spPr>
          <a:xfrm>
            <a:off x="811161" y="7460474"/>
            <a:ext cx="13524271" cy="2795958"/>
          </a:xfrm>
          <a:prstGeom prst="rect">
            <a:avLst/>
          </a:prstGeom>
          <a:noFill/>
        </p:spPr>
        <p:txBody>
          <a:bodyPr wrap="square" rtlCol="0">
            <a:spAutoFit/>
          </a:bodyPr>
          <a:lstStyle/>
          <a:p>
            <a:pPr>
              <a:lnSpc>
                <a:spcPct val="150000"/>
              </a:lnSpc>
            </a:pPr>
            <a:r>
              <a:rPr lang="en-US" sz="2400" dirty="0">
                <a:latin typeface="Times New Roman" panose="02020603050405020304" pitchFamily="18" charset="0"/>
                <a:cs typeface="Times New Roman" panose="02020603050405020304" pitchFamily="18" charset="0"/>
              </a:rPr>
              <a:t>The presentation will encompass three core areas:</a:t>
            </a:r>
          </a:p>
          <a:p>
            <a:pPr>
              <a:lnSpc>
                <a:spcPct val="150000"/>
              </a:lnSpc>
            </a:pPr>
            <a:r>
              <a:rPr lang="en-US" sz="2400" dirty="0">
                <a:latin typeface="Times New Roman" panose="02020603050405020304" pitchFamily="18" charset="0"/>
                <a:cs typeface="Times New Roman" panose="02020603050405020304" pitchFamily="18" charset="0"/>
              </a:rPr>
              <a:t>Exploratory Data Analysis (EDA)</a:t>
            </a:r>
          </a:p>
          <a:p>
            <a:pPr>
              <a:lnSpc>
                <a:spcPct val="150000"/>
              </a:lnSpc>
            </a:pPr>
            <a:r>
              <a:rPr lang="en-US" sz="2400" dirty="0">
                <a:latin typeface="Times New Roman" panose="02020603050405020304" pitchFamily="18" charset="0"/>
                <a:cs typeface="Times New Roman" panose="02020603050405020304" pitchFamily="18" charset="0"/>
              </a:rPr>
              <a:t>Model Development</a:t>
            </a:r>
          </a:p>
          <a:p>
            <a:pPr>
              <a:lnSpc>
                <a:spcPct val="150000"/>
              </a:lnSpc>
            </a:pPr>
            <a:r>
              <a:rPr lang="en-US" sz="2400" dirty="0">
                <a:latin typeface="Times New Roman" panose="02020603050405020304" pitchFamily="18" charset="0"/>
                <a:cs typeface="Times New Roman" panose="02020603050405020304" pitchFamily="18" charset="0"/>
              </a:rPr>
              <a:t>Model Deployment</a:t>
            </a:r>
          </a:p>
          <a:p>
            <a:pPr algn="just">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14" name="Audio 13">
            <a:hlinkClick r:id="" action="ppaction://media"/>
            <a:extLst>
              <a:ext uri="{FF2B5EF4-FFF2-40B4-BE49-F238E27FC236}">
                <a16:creationId xmlns:a16="http://schemas.microsoft.com/office/drawing/2014/main" id="{1C136543-A0E8-629E-8347-8C22448A59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36729">
        <p:blinds/>
      </p:transition>
    </mc:Choice>
    <mc:Fallback>
      <p:transition spd="slow" advTm="36729">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45">
          <a:extLst>
            <a:ext uri="{FF2B5EF4-FFF2-40B4-BE49-F238E27FC236}">
              <a16:creationId xmlns:a16="http://schemas.microsoft.com/office/drawing/2014/main" id="{0D4847C4-A2C1-7BA6-6193-03226DC9AC5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CC686EF-A86B-3E8C-F85F-A2B751733788}"/>
              </a:ext>
            </a:extLst>
          </p:cNvPr>
          <p:cNvSpPr txBox="1"/>
          <p:nvPr/>
        </p:nvSpPr>
        <p:spPr>
          <a:xfrm>
            <a:off x="427704" y="494096"/>
            <a:ext cx="4454012"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EXTRACTING TEXT</a:t>
            </a:r>
          </a:p>
        </p:txBody>
      </p:sp>
      <p:sp>
        <p:nvSpPr>
          <p:cNvPr id="10" name="TextBox 9">
            <a:extLst>
              <a:ext uri="{FF2B5EF4-FFF2-40B4-BE49-F238E27FC236}">
                <a16:creationId xmlns:a16="http://schemas.microsoft.com/office/drawing/2014/main" id="{54BB04DA-3698-5B74-959B-76E8133E5842}"/>
              </a:ext>
            </a:extLst>
          </p:cNvPr>
          <p:cNvSpPr txBox="1"/>
          <p:nvPr/>
        </p:nvSpPr>
        <p:spPr>
          <a:xfrm>
            <a:off x="8509817" y="1511551"/>
            <a:ext cx="9144000" cy="2308324"/>
          </a:xfrm>
          <a:prstGeom prst="rect">
            <a:avLst/>
          </a:prstGeom>
          <a:noFill/>
        </p:spPr>
        <p:txBody>
          <a:bodyPr wrap="square">
            <a:spAutoFit/>
          </a:bodyPr>
          <a:lstStyle/>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C6CA9C7-5692-14A0-A93F-A549FC81E0DA}"/>
              </a:ext>
            </a:extLst>
          </p:cNvPr>
          <p:cNvSpPr/>
          <p:nvPr/>
        </p:nvSpPr>
        <p:spPr>
          <a:xfrm>
            <a:off x="1371598" y="2053143"/>
            <a:ext cx="3111909" cy="8259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E7F987CA-BF82-16EF-D36F-E867272089E8}"/>
              </a:ext>
            </a:extLst>
          </p:cNvPr>
          <p:cNvSpPr/>
          <p:nvPr/>
        </p:nvSpPr>
        <p:spPr>
          <a:xfrm>
            <a:off x="1371599" y="3515116"/>
            <a:ext cx="3111909" cy="8259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9DD6A80-ABCF-D25C-C2D4-BE52F64029A1}"/>
              </a:ext>
            </a:extLst>
          </p:cNvPr>
          <p:cNvSpPr/>
          <p:nvPr/>
        </p:nvSpPr>
        <p:spPr>
          <a:xfrm>
            <a:off x="1371599" y="4915596"/>
            <a:ext cx="3111909" cy="8259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F41F08C5-48D2-4CB1-BFE0-365AE8402A15}"/>
              </a:ext>
            </a:extLst>
          </p:cNvPr>
          <p:cNvSpPr/>
          <p:nvPr/>
        </p:nvSpPr>
        <p:spPr>
          <a:xfrm>
            <a:off x="1371599" y="6368187"/>
            <a:ext cx="3111909" cy="8259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34C05249-B821-5F10-F628-4A02D6D98541}"/>
              </a:ext>
            </a:extLst>
          </p:cNvPr>
          <p:cNvSpPr/>
          <p:nvPr/>
        </p:nvSpPr>
        <p:spPr>
          <a:xfrm>
            <a:off x="973393" y="7735910"/>
            <a:ext cx="3908323" cy="114262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ACD9B23B-1997-724E-5D5D-C1248EE1A4FC}"/>
              </a:ext>
            </a:extLst>
          </p:cNvPr>
          <p:cNvSpPr txBox="1"/>
          <p:nvPr/>
        </p:nvSpPr>
        <p:spPr>
          <a:xfrm>
            <a:off x="1268354" y="7977254"/>
            <a:ext cx="3908323" cy="70788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End: Structured </a:t>
            </a:r>
            <a:r>
              <a:rPr lang="en-IN" sz="2000" dirty="0" err="1">
                <a:latin typeface="Times New Roman" panose="02020603050405020304" pitchFamily="18" charset="0"/>
                <a:cs typeface="Times New Roman" panose="02020603050405020304" pitchFamily="18" charset="0"/>
              </a:rPr>
              <a:t>DataFrame</a:t>
            </a:r>
            <a:r>
              <a:rPr lang="en-IN" sz="2000" dirty="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rPr>
              <a:t>        Output                    </a:t>
            </a:r>
          </a:p>
        </p:txBody>
      </p:sp>
      <p:sp>
        <p:nvSpPr>
          <p:cNvPr id="20" name="TextBox 19">
            <a:extLst>
              <a:ext uri="{FF2B5EF4-FFF2-40B4-BE49-F238E27FC236}">
                <a16:creationId xmlns:a16="http://schemas.microsoft.com/office/drawing/2014/main" id="{EC3312EB-E01E-2277-0E93-2C8250D8E5D7}"/>
              </a:ext>
            </a:extLst>
          </p:cNvPr>
          <p:cNvSpPr txBox="1"/>
          <p:nvPr/>
        </p:nvSpPr>
        <p:spPr>
          <a:xfrm>
            <a:off x="1637070" y="6578544"/>
            <a:ext cx="3111909" cy="615553"/>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Store in </a:t>
            </a:r>
            <a:r>
              <a:rPr lang="en-IN" sz="2000" dirty="0" err="1">
                <a:latin typeface="Times New Roman" panose="02020603050405020304" pitchFamily="18" charset="0"/>
                <a:cs typeface="Times New Roman" panose="02020603050405020304" pitchFamily="18" charset="0"/>
              </a:rPr>
              <a:t>DataFrame</a:t>
            </a:r>
            <a:r>
              <a:rPr lang="en-IN" sz="2000" dirty="0">
                <a:latin typeface="Times New Roman" panose="02020603050405020304" pitchFamily="18" charset="0"/>
                <a:cs typeface="Times New Roman" panose="02020603050405020304" pitchFamily="18" charset="0"/>
              </a:rPr>
              <a:t>        </a:t>
            </a:r>
          </a:p>
          <a:p>
            <a:endParaRPr lang="en-IN" dirty="0"/>
          </a:p>
        </p:txBody>
      </p:sp>
      <p:sp>
        <p:nvSpPr>
          <p:cNvPr id="21" name="TextBox 20">
            <a:extLst>
              <a:ext uri="{FF2B5EF4-FFF2-40B4-BE49-F238E27FC236}">
                <a16:creationId xmlns:a16="http://schemas.microsoft.com/office/drawing/2014/main" id="{0091B27F-796A-D307-B06B-CC4DF24707EE}"/>
              </a:ext>
            </a:extLst>
          </p:cNvPr>
          <p:cNvSpPr txBox="1"/>
          <p:nvPr/>
        </p:nvSpPr>
        <p:spPr>
          <a:xfrm>
            <a:off x="2153265" y="5100052"/>
            <a:ext cx="286118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Categorize</a:t>
            </a:r>
            <a:endParaRPr lang="en-IN" sz="2000" dirty="0"/>
          </a:p>
        </p:txBody>
      </p:sp>
      <p:sp>
        <p:nvSpPr>
          <p:cNvPr id="23" name="TextBox 22">
            <a:extLst>
              <a:ext uri="{FF2B5EF4-FFF2-40B4-BE49-F238E27FC236}">
                <a16:creationId xmlns:a16="http://schemas.microsoft.com/office/drawing/2014/main" id="{A5BC6FDF-C28F-39AE-A9A0-55D78D0D8618}"/>
              </a:ext>
            </a:extLst>
          </p:cNvPr>
          <p:cNvSpPr txBox="1"/>
          <p:nvPr/>
        </p:nvSpPr>
        <p:spPr>
          <a:xfrm>
            <a:off x="2426106" y="3760060"/>
            <a:ext cx="2713704" cy="615553"/>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Read</a:t>
            </a:r>
          </a:p>
          <a:p>
            <a:endParaRPr lang="en-IN" dirty="0"/>
          </a:p>
        </p:txBody>
      </p:sp>
      <p:sp>
        <p:nvSpPr>
          <p:cNvPr id="24" name="TextBox 23">
            <a:extLst>
              <a:ext uri="{FF2B5EF4-FFF2-40B4-BE49-F238E27FC236}">
                <a16:creationId xmlns:a16="http://schemas.microsoft.com/office/drawing/2014/main" id="{275ED818-27CB-2590-348B-282B3E705F8A}"/>
              </a:ext>
            </a:extLst>
          </p:cNvPr>
          <p:cNvSpPr txBox="1"/>
          <p:nvPr/>
        </p:nvSpPr>
        <p:spPr>
          <a:xfrm>
            <a:off x="1732932" y="2140179"/>
            <a:ext cx="2389240" cy="92333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 Start: Directory with     </a:t>
            </a:r>
          </a:p>
          <a:p>
            <a:r>
              <a:rPr lang="en-IN" sz="2000" dirty="0">
                <a:latin typeface="Times New Roman" panose="02020603050405020304" pitchFamily="18" charset="0"/>
                <a:cs typeface="Times New Roman" panose="02020603050405020304" pitchFamily="18" charset="0"/>
              </a:rPr>
              <a:t> .docx files </a:t>
            </a:r>
          </a:p>
          <a:p>
            <a:endParaRPr lang="en-IN" dirty="0"/>
          </a:p>
        </p:txBody>
      </p:sp>
      <p:sp>
        <p:nvSpPr>
          <p:cNvPr id="25" name="Arrow: Down 24">
            <a:extLst>
              <a:ext uri="{FF2B5EF4-FFF2-40B4-BE49-F238E27FC236}">
                <a16:creationId xmlns:a16="http://schemas.microsoft.com/office/drawing/2014/main" id="{77DD38D8-291D-031B-C34A-33D10A43735F}"/>
              </a:ext>
            </a:extLst>
          </p:cNvPr>
          <p:cNvSpPr/>
          <p:nvPr/>
        </p:nvSpPr>
        <p:spPr>
          <a:xfrm>
            <a:off x="2654710" y="2984812"/>
            <a:ext cx="324464" cy="451607"/>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Down 25">
            <a:extLst>
              <a:ext uri="{FF2B5EF4-FFF2-40B4-BE49-F238E27FC236}">
                <a16:creationId xmlns:a16="http://schemas.microsoft.com/office/drawing/2014/main" id="{7B8604B7-BA0F-9EAD-5EFD-0AC42B2620A4}"/>
              </a:ext>
            </a:extLst>
          </p:cNvPr>
          <p:cNvSpPr/>
          <p:nvPr/>
        </p:nvSpPr>
        <p:spPr>
          <a:xfrm>
            <a:off x="2654710" y="4373783"/>
            <a:ext cx="324464" cy="451607"/>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Arrow: Down 26">
            <a:extLst>
              <a:ext uri="{FF2B5EF4-FFF2-40B4-BE49-F238E27FC236}">
                <a16:creationId xmlns:a16="http://schemas.microsoft.com/office/drawing/2014/main" id="{2CB073C0-38BD-C53B-A35E-9976201B560E}"/>
              </a:ext>
            </a:extLst>
          </p:cNvPr>
          <p:cNvSpPr/>
          <p:nvPr/>
        </p:nvSpPr>
        <p:spPr>
          <a:xfrm>
            <a:off x="2654710" y="5819954"/>
            <a:ext cx="324464" cy="451607"/>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Arrow: Down 27">
            <a:extLst>
              <a:ext uri="{FF2B5EF4-FFF2-40B4-BE49-F238E27FC236}">
                <a16:creationId xmlns:a16="http://schemas.microsoft.com/office/drawing/2014/main" id="{5C8C049D-EBA7-A8D8-5BF9-AC1104D7920D}"/>
              </a:ext>
            </a:extLst>
          </p:cNvPr>
          <p:cNvSpPr/>
          <p:nvPr/>
        </p:nvSpPr>
        <p:spPr>
          <a:xfrm>
            <a:off x="2654710" y="7283433"/>
            <a:ext cx="324464" cy="451607"/>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 name="Picture 29">
            <a:extLst>
              <a:ext uri="{FF2B5EF4-FFF2-40B4-BE49-F238E27FC236}">
                <a16:creationId xmlns:a16="http://schemas.microsoft.com/office/drawing/2014/main" id="{F9EEAB21-F2FE-FB54-4221-ADD79B88BE1B}"/>
              </a:ext>
            </a:extLst>
          </p:cNvPr>
          <p:cNvPicPr>
            <a:picLocks noChangeAspect="1"/>
          </p:cNvPicPr>
          <p:nvPr/>
        </p:nvPicPr>
        <p:blipFill>
          <a:blip r:embed="rId5"/>
          <a:srcRect l="6935" t="17921" r="39758" b="7240"/>
          <a:stretch/>
        </p:blipFill>
        <p:spPr>
          <a:xfrm>
            <a:off x="8111605" y="78742"/>
            <a:ext cx="9748691" cy="6617026"/>
          </a:xfrm>
          <a:prstGeom prst="rect">
            <a:avLst/>
          </a:prstGeom>
        </p:spPr>
      </p:pic>
      <p:pic>
        <p:nvPicPr>
          <p:cNvPr id="32" name="Picture 31">
            <a:extLst>
              <a:ext uri="{FF2B5EF4-FFF2-40B4-BE49-F238E27FC236}">
                <a16:creationId xmlns:a16="http://schemas.microsoft.com/office/drawing/2014/main" id="{4D52310C-A2B3-94D5-16CD-0DF9785A4F4C}"/>
              </a:ext>
            </a:extLst>
          </p:cNvPr>
          <p:cNvPicPr>
            <a:picLocks noChangeAspect="1"/>
          </p:cNvPicPr>
          <p:nvPr/>
        </p:nvPicPr>
        <p:blipFill>
          <a:blip r:embed="rId6"/>
          <a:srcRect l="7500" t="27916" r="28951" b="26679"/>
          <a:stretch/>
        </p:blipFill>
        <p:spPr>
          <a:xfrm>
            <a:off x="8111604" y="5741507"/>
            <a:ext cx="9748691" cy="4466752"/>
          </a:xfrm>
          <a:prstGeom prst="rect">
            <a:avLst/>
          </a:prstGeom>
        </p:spPr>
      </p:pic>
      <p:pic>
        <p:nvPicPr>
          <p:cNvPr id="6" name="Audio 5">
            <a:hlinkClick r:id="" action="ppaction://media"/>
            <a:extLst>
              <a:ext uri="{FF2B5EF4-FFF2-40B4-BE49-F238E27FC236}">
                <a16:creationId xmlns:a16="http://schemas.microsoft.com/office/drawing/2014/main" id="{E5864596-EE89-33FE-105A-05CD40701E0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1670773192"/>
      </p:ext>
    </p:extLst>
  </p:cSld>
  <p:clrMapOvr>
    <a:masterClrMapping/>
  </p:clrMapOvr>
  <mc:AlternateContent xmlns:mc="http://schemas.openxmlformats.org/markup-compatibility/2006">
    <mc:Choice xmlns:p14="http://schemas.microsoft.com/office/powerpoint/2010/main" Requires="p14">
      <p:transition spd="slow" p14:dur="1400" advTm="25859">
        <p:blinds/>
      </p:transition>
    </mc:Choice>
    <mc:Fallback>
      <p:transition spd="slow" advTm="25859">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145"/>
        <p:cNvGrpSpPr/>
        <p:nvPr/>
      </p:nvGrpSpPr>
      <p:grpSpPr>
        <a:xfrm>
          <a:off x="0" y="0"/>
          <a:ext cx="0" cy="0"/>
          <a:chOff x="0" y="0"/>
          <a:chExt cx="0" cy="0"/>
        </a:xfrm>
      </p:grpSpPr>
      <p:sp>
        <p:nvSpPr>
          <p:cNvPr id="7" name="TextBox 6">
            <a:extLst>
              <a:ext uri="{FF2B5EF4-FFF2-40B4-BE49-F238E27FC236}">
                <a16:creationId xmlns:a16="http://schemas.microsoft.com/office/drawing/2014/main" id="{48437F17-28F1-FB18-0E2B-6025CF5647E1}"/>
              </a:ext>
            </a:extLst>
          </p:cNvPr>
          <p:cNvSpPr txBox="1"/>
          <p:nvPr/>
        </p:nvSpPr>
        <p:spPr>
          <a:xfrm>
            <a:off x="383458" y="253257"/>
            <a:ext cx="9719187"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TOOLS USED</a:t>
            </a:r>
          </a:p>
        </p:txBody>
      </p:sp>
      <p:sp>
        <p:nvSpPr>
          <p:cNvPr id="8" name="TextBox 7">
            <a:extLst>
              <a:ext uri="{FF2B5EF4-FFF2-40B4-BE49-F238E27FC236}">
                <a16:creationId xmlns:a16="http://schemas.microsoft.com/office/drawing/2014/main" id="{36F8AF4A-4D80-EE70-DD2C-0AB5646D85B1}"/>
              </a:ext>
            </a:extLst>
          </p:cNvPr>
          <p:cNvSpPr txBox="1"/>
          <p:nvPr/>
        </p:nvSpPr>
        <p:spPr>
          <a:xfrm>
            <a:off x="383457" y="776477"/>
            <a:ext cx="9719187" cy="544764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Pandas:</a:t>
            </a:r>
            <a:r>
              <a:rPr lang="en-US" sz="2400" dirty="0">
                <a:latin typeface="Times New Roman" panose="02020603050405020304" pitchFamily="18" charset="0"/>
                <a:cs typeface="Times New Roman" panose="02020603050405020304" pitchFamily="18" charset="0"/>
              </a:rPr>
              <a:t> For data manipulation and cleaning.</a:t>
            </a:r>
            <a:endParaRPr lang="en-IN" sz="2400" b="1" dirty="0">
              <a:latin typeface="Times New Roman" panose="02020603050405020304" pitchFamily="18" charset="0"/>
              <a:cs typeface="Times New Roman" panose="02020603050405020304" pitchFamily="18" charset="0"/>
            </a:endParaRPr>
          </a:p>
          <a:p>
            <a:endParaRPr lang="en-IN"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Matplotlib and Seaborn:</a:t>
            </a:r>
            <a:r>
              <a:rPr lang="en-US" sz="2400" dirty="0">
                <a:latin typeface="Times New Roman" panose="02020603050405020304" pitchFamily="18" charset="0"/>
                <a:cs typeface="Times New Roman" panose="02020603050405020304" pitchFamily="18" charset="0"/>
              </a:rPr>
              <a:t> For visualizations such as plots and graphs.</a:t>
            </a:r>
            <a:endParaRPr lang="en-IN" sz="2400" b="1" dirty="0">
              <a:latin typeface="Times New Roman" panose="02020603050405020304" pitchFamily="18" charset="0"/>
              <a:cs typeface="Times New Roman" panose="02020603050405020304" pitchFamily="18" charset="0"/>
            </a:endParaRPr>
          </a:p>
          <a:p>
            <a:endParaRPr lang="en-IN"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NumPy:</a:t>
            </a:r>
            <a:r>
              <a:rPr lang="en-US" sz="2400" dirty="0">
                <a:latin typeface="Times New Roman" panose="02020603050405020304" pitchFamily="18" charset="0"/>
                <a:cs typeface="Times New Roman" panose="02020603050405020304" pitchFamily="18" charset="0"/>
              </a:rPr>
              <a:t> For numerical operations and calculations.</a:t>
            </a:r>
          </a:p>
          <a:p>
            <a:pPr marL="457200" indent="-4572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KEY FUNCTIONS:</a:t>
            </a:r>
          </a:p>
          <a:p>
            <a:pPr>
              <a:lnSpc>
                <a:spcPct val="150000"/>
              </a:lnSpc>
            </a:pP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read_docx</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Reads and extracts content from .docx files. </a:t>
            </a:r>
          </a:p>
          <a:p>
            <a:pPr>
              <a:lnSpc>
                <a:spcPct val="150000"/>
              </a:lnSpc>
            </a:pP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read_resume</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Iterates over the files, categorizes, and structures data. </a:t>
            </a:r>
          </a:p>
          <a:p>
            <a:pPr marL="457200" indent="-457200">
              <a:buFont typeface="Arial" panose="020B0604020202020204" pitchFamily="34" charset="0"/>
              <a:buChar char="•"/>
            </a:pPr>
            <a:endParaRPr kumimoji="0" lang="en-US" altLang="en-US" sz="2400" b="0" i="0" u="none" strike="noStrike" cap="none" normalizeH="0" baseline="0" dirty="0">
              <a:ln>
                <a:noFill/>
              </a:ln>
              <a:solidFill>
                <a:schemeClr val="tx1"/>
              </a:solidFill>
              <a:effectLst/>
            </a:endParaRPr>
          </a:p>
          <a:p>
            <a:pPr marL="457200" indent="-457200">
              <a:buFont typeface="Arial" panose="020B0604020202020204" pitchFamily="34" charset="0"/>
              <a:buChar char="•"/>
            </a:pPr>
            <a:endParaRPr kumimoji="0" lang="en-US" altLang="en-US" sz="3600" b="0" i="0" u="none" strike="noStrike" cap="none" normalizeH="0" baseline="0" dirty="0">
              <a:ln>
                <a:noFill/>
              </a:ln>
              <a:solidFill>
                <a:schemeClr val="tx1"/>
              </a:solidFill>
              <a:effectLst/>
              <a:latin typeface="Arial" panose="020B0604020202020204" pitchFamily="34" charset="0"/>
            </a:endParaRPr>
          </a:p>
          <a:p>
            <a:pPr marL="457200" indent="-457200">
              <a:buFont typeface="Arial" panose="020B0604020202020204" pitchFamily="34" charset="0"/>
              <a:buChar char="•"/>
            </a:pPr>
            <a:endParaRPr lang="en-US" sz="24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IN" sz="2400" b="1"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47D689C-2ACB-4FA4-4764-D73CFC1B88A3}"/>
              </a:ext>
            </a:extLst>
          </p:cNvPr>
          <p:cNvPicPr>
            <a:picLocks noChangeAspect="1"/>
          </p:cNvPicPr>
          <p:nvPr/>
        </p:nvPicPr>
        <p:blipFill>
          <a:blip r:embed="rId5"/>
          <a:srcRect l="6451" t="22652" r="17904" b="29462"/>
          <a:stretch/>
        </p:blipFill>
        <p:spPr>
          <a:xfrm>
            <a:off x="2094271" y="4689987"/>
            <a:ext cx="13833988" cy="5597013"/>
          </a:xfrm>
          <a:prstGeom prst="rect">
            <a:avLst/>
          </a:prstGeom>
        </p:spPr>
      </p:pic>
      <p:pic>
        <p:nvPicPr>
          <p:cNvPr id="4" name="Audio 3">
            <a:hlinkClick r:id="" action="ppaction://media"/>
            <a:extLst>
              <a:ext uri="{FF2B5EF4-FFF2-40B4-BE49-F238E27FC236}">
                <a16:creationId xmlns:a16="http://schemas.microsoft.com/office/drawing/2014/main" id="{AAAF36D4-ECD0-257A-FDD0-0582F38674C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29111">
        <p:blinds/>
      </p:transition>
    </mc:Choice>
    <mc:Fallback>
      <p:transition spd="slow" advTm="29111">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99"/>
        <p:cNvGrpSpPr/>
        <p:nvPr/>
      </p:nvGrpSpPr>
      <p:grpSpPr>
        <a:xfrm>
          <a:off x="0" y="0"/>
          <a:ext cx="0" cy="0"/>
          <a:chOff x="0" y="0"/>
          <a:chExt cx="0" cy="0"/>
        </a:xfrm>
      </p:grpSpPr>
      <p:sp>
        <p:nvSpPr>
          <p:cNvPr id="5" name="Oval 4">
            <a:extLst>
              <a:ext uri="{FF2B5EF4-FFF2-40B4-BE49-F238E27FC236}">
                <a16:creationId xmlns:a16="http://schemas.microsoft.com/office/drawing/2014/main" id="{65655501-848E-5967-DDFA-2BB8740BDEE9}"/>
              </a:ext>
            </a:extLst>
          </p:cNvPr>
          <p:cNvSpPr/>
          <p:nvPr/>
        </p:nvSpPr>
        <p:spPr>
          <a:xfrm>
            <a:off x="678429" y="388382"/>
            <a:ext cx="1150374" cy="122411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D2D4B1F9-99DC-B991-59EC-E44D6F1E703A}"/>
              </a:ext>
            </a:extLst>
          </p:cNvPr>
          <p:cNvSpPr/>
          <p:nvPr/>
        </p:nvSpPr>
        <p:spPr>
          <a:xfrm>
            <a:off x="752171" y="403131"/>
            <a:ext cx="1150374" cy="13716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862185CF-39B6-248A-F038-60270AF6AB34}"/>
              </a:ext>
            </a:extLst>
          </p:cNvPr>
          <p:cNvSpPr txBox="1"/>
          <p:nvPr/>
        </p:nvSpPr>
        <p:spPr>
          <a:xfrm>
            <a:off x="884906" y="534933"/>
            <a:ext cx="1356852" cy="1107996"/>
          </a:xfrm>
          <a:prstGeom prst="rect">
            <a:avLst/>
          </a:prstGeom>
          <a:noFill/>
        </p:spPr>
        <p:txBody>
          <a:bodyPr wrap="square" rtlCol="0">
            <a:spAutoFit/>
          </a:bodyPr>
          <a:lstStyle/>
          <a:p>
            <a:r>
              <a:rPr lang="en-IN" sz="6600" b="1" dirty="0"/>
              <a:t>2</a:t>
            </a:r>
            <a:endParaRPr lang="en-IN" b="1" dirty="0"/>
          </a:p>
        </p:txBody>
      </p:sp>
      <p:sp>
        <p:nvSpPr>
          <p:cNvPr id="8" name="TextBox 7">
            <a:extLst>
              <a:ext uri="{FF2B5EF4-FFF2-40B4-BE49-F238E27FC236}">
                <a16:creationId xmlns:a16="http://schemas.microsoft.com/office/drawing/2014/main" id="{F2331A4B-465A-5504-FA22-D0176AC3028A}"/>
              </a:ext>
            </a:extLst>
          </p:cNvPr>
          <p:cNvSpPr txBox="1"/>
          <p:nvPr/>
        </p:nvSpPr>
        <p:spPr>
          <a:xfrm>
            <a:off x="2517055" y="734988"/>
            <a:ext cx="4454012"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EDA</a:t>
            </a:r>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55F0A06-3DB8-5BE0-EDCC-3E2F95FA8544}"/>
              </a:ext>
            </a:extLst>
          </p:cNvPr>
          <p:cNvSpPr txBox="1"/>
          <p:nvPr/>
        </p:nvSpPr>
        <p:spPr>
          <a:xfrm>
            <a:off x="294968" y="2022460"/>
            <a:ext cx="17240865" cy="1133965"/>
          </a:xfrm>
          <a:prstGeom prst="rect">
            <a:avLst/>
          </a:prstGeom>
          <a:noFill/>
        </p:spPr>
        <p:txBody>
          <a:bodyPr wrap="square" rtlCol="0">
            <a:spAutoFit/>
          </a:bodyPr>
          <a:lstStyle/>
          <a:p>
            <a:pPr algn="just">
              <a:lnSpc>
                <a:spcPct val="150000"/>
              </a:lnSpc>
            </a:pPr>
            <a:r>
              <a:rPr lang="en-US" sz="2400" b="1" dirty="0">
                <a:latin typeface="Times New Roman" panose="02020603050405020304" pitchFamily="18" charset="0"/>
                <a:cs typeface="Times New Roman" panose="02020603050405020304" pitchFamily="18" charset="0"/>
              </a:rPr>
              <a:t>Exploratory Data Analysis (EDA)</a:t>
            </a:r>
            <a:r>
              <a:rPr lang="en-US" sz="2400" dirty="0">
                <a:latin typeface="Times New Roman" panose="02020603050405020304" pitchFamily="18" charset="0"/>
                <a:cs typeface="Times New Roman" panose="02020603050405020304" pitchFamily="18" charset="0"/>
              </a:rPr>
              <a:t> is a fundamental phase in the data analysis process, aimed at understanding the dataset's structure, uncovering patterns, detecting anomalies, and validating assumptions before applying advanced statistical or machine learning techniques.</a:t>
            </a:r>
            <a:endParaRPr lang="en-IN" sz="2400"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E4025A80-408A-7FC9-AC8F-D8C0161DE0E0}"/>
              </a:ext>
            </a:extLst>
          </p:cNvPr>
          <p:cNvPicPr>
            <a:picLocks noChangeAspect="1"/>
          </p:cNvPicPr>
          <p:nvPr/>
        </p:nvPicPr>
        <p:blipFill>
          <a:blip r:embed="rId5"/>
          <a:srcRect l="6210" t="22996" r="50000" b="7145"/>
          <a:stretch/>
        </p:blipFill>
        <p:spPr>
          <a:xfrm>
            <a:off x="1253616" y="3156425"/>
            <a:ext cx="8008374" cy="7150956"/>
          </a:xfrm>
          <a:prstGeom prst="rect">
            <a:avLst/>
          </a:prstGeom>
        </p:spPr>
      </p:pic>
      <p:cxnSp>
        <p:nvCxnSpPr>
          <p:cNvPr id="22" name="Connector: Elbow 21">
            <a:extLst>
              <a:ext uri="{FF2B5EF4-FFF2-40B4-BE49-F238E27FC236}">
                <a16:creationId xmlns:a16="http://schemas.microsoft.com/office/drawing/2014/main" id="{C59CA855-3BEC-1773-126A-2B4324DF750E}"/>
              </a:ext>
            </a:extLst>
          </p:cNvPr>
          <p:cNvCxnSpPr/>
          <p:nvPr/>
        </p:nvCxnSpPr>
        <p:spPr>
          <a:xfrm>
            <a:off x="8981768" y="3908323"/>
            <a:ext cx="1799303" cy="5751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72F714B8-C18C-CEDB-C31F-FF249F319C52}"/>
              </a:ext>
            </a:extLst>
          </p:cNvPr>
          <p:cNvCxnSpPr/>
          <p:nvPr/>
        </p:nvCxnSpPr>
        <p:spPr>
          <a:xfrm>
            <a:off x="8770374" y="7901206"/>
            <a:ext cx="1799303" cy="5751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3B848F70-76D6-81AB-C19B-16E9464DFA54}"/>
              </a:ext>
            </a:extLst>
          </p:cNvPr>
          <p:cNvCxnSpPr/>
          <p:nvPr/>
        </p:nvCxnSpPr>
        <p:spPr>
          <a:xfrm>
            <a:off x="8770374" y="9515885"/>
            <a:ext cx="1799303" cy="5751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43A424EA-763B-E6C1-F688-7218790E333F}"/>
              </a:ext>
            </a:extLst>
          </p:cNvPr>
          <p:cNvSpPr txBox="1"/>
          <p:nvPr/>
        </p:nvSpPr>
        <p:spPr>
          <a:xfrm>
            <a:off x="11061290" y="4195916"/>
            <a:ext cx="3495368"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Dataset overview</a:t>
            </a:r>
          </a:p>
        </p:txBody>
      </p:sp>
      <p:sp>
        <p:nvSpPr>
          <p:cNvPr id="27" name="TextBox 26">
            <a:extLst>
              <a:ext uri="{FF2B5EF4-FFF2-40B4-BE49-F238E27FC236}">
                <a16:creationId xmlns:a16="http://schemas.microsoft.com/office/drawing/2014/main" id="{4107A9B4-2B32-6654-ADAB-FAD02CBC490F}"/>
              </a:ext>
            </a:extLst>
          </p:cNvPr>
          <p:cNvSpPr txBox="1"/>
          <p:nvPr/>
        </p:nvSpPr>
        <p:spPr>
          <a:xfrm>
            <a:off x="10908890" y="9675573"/>
            <a:ext cx="4016478"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Checking if missing values</a:t>
            </a:r>
          </a:p>
        </p:txBody>
      </p:sp>
      <p:sp>
        <p:nvSpPr>
          <p:cNvPr id="28" name="TextBox 27">
            <a:extLst>
              <a:ext uri="{FF2B5EF4-FFF2-40B4-BE49-F238E27FC236}">
                <a16:creationId xmlns:a16="http://schemas.microsoft.com/office/drawing/2014/main" id="{2299B9C3-8B55-5C32-C47C-317940B9EA04}"/>
              </a:ext>
            </a:extLst>
          </p:cNvPr>
          <p:cNvSpPr txBox="1"/>
          <p:nvPr/>
        </p:nvSpPr>
        <p:spPr>
          <a:xfrm>
            <a:off x="10908890" y="8122788"/>
            <a:ext cx="3495368"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Column names</a:t>
            </a:r>
          </a:p>
        </p:txBody>
      </p:sp>
      <p:pic>
        <p:nvPicPr>
          <p:cNvPr id="11" name="Audio 10">
            <a:hlinkClick r:id="" action="ppaction://media"/>
            <a:extLst>
              <a:ext uri="{FF2B5EF4-FFF2-40B4-BE49-F238E27FC236}">
                <a16:creationId xmlns:a16="http://schemas.microsoft.com/office/drawing/2014/main" id="{1A37A458-D973-4327-A9D8-1C806FADF38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36222">
        <p:blinds/>
      </p:transition>
    </mc:Choice>
    <mc:Fallback>
      <p:transition spd="slow" advTm="36222">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90">
          <a:extLst>
            <a:ext uri="{FF2B5EF4-FFF2-40B4-BE49-F238E27FC236}">
              <a16:creationId xmlns:a16="http://schemas.microsoft.com/office/drawing/2014/main" id="{1907C5B8-0958-929B-6610-3D8C63815CA1}"/>
            </a:ext>
          </a:extLst>
        </p:cNvPr>
        <p:cNvGrpSpPr/>
        <p:nvPr/>
      </p:nvGrpSpPr>
      <p:grpSpPr>
        <a:xfrm>
          <a:off x="0" y="0"/>
          <a:ext cx="0" cy="0"/>
          <a:chOff x="0" y="0"/>
          <a:chExt cx="0" cy="0"/>
        </a:xfrm>
      </p:grpSpPr>
      <p:pic>
        <p:nvPicPr>
          <p:cNvPr id="11" name="Content Placeholder 4">
            <a:extLst>
              <a:ext uri="{FF2B5EF4-FFF2-40B4-BE49-F238E27FC236}">
                <a16:creationId xmlns:a16="http://schemas.microsoft.com/office/drawing/2014/main" id="{FCD1F958-FD25-3116-430F-E29500E18B48}"/>
              </a:ext>
            </a:extLst>
          </p:cNvPr>
          <p:cNvPicPr>
            <a:picLocks noChangeAspect="1"/>
          </p:cNvPicPr>
          <p:nvPr/>
        </p:nvPicPr>
        <p:blipFill>
          <a:blip r:embed="rId5"/>
          <a:stretch>
            <a:fillRect/>
          </a:stretch>
        </p:blipFill>
        <p:spPr>
          <a:xfrm>
            <a:off x="4103517" y="1143319"/>
            <a:ext cx="10636725" cy="6437352"/>
          </a:xfrm>
          <a:prstGeom prst="rect">
            <a:avLst/>
          </a:prstGeom>
        </p:spPr>
      </p:pic>
      <p:sp>
        <p:nvSpPr>
          <p:cNvPr id="12" name="TextBox 11">
            <a:extLst>
              <a:ext uri="{FF2B5EF4-FFF2-40B4-BE49-F238E27FC236}">
                <a16:creationId xmlns:a16="http://schemas.microsoft.com/office/drawing/2014/main" id="{671D5979-118B-AEAD-12F0-D76F0DE0C78C}"/>
              </a:ext>
            </a:extLst>
          </p:cNvPr>
          <p:cNvSpPr txBox="1"/>
          <p:nvPr/>
        </p:nvSpPr>
        <p:spPr>
          <a:xfrm>
            <a:off x="6459794" y="7923745"/>
            <a:ext cx="9335729"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RESUME COUNT BY CATEGORY</a:t>
            </a:r>
          </a:p>
        </p:txBody>
      </p:sp>
      <p:pic>
        <p:nvPicPr>
          <p:cNvPr id="4" name="Audio 3">
            <a:hlinkClick r:id="" action="ppaction://media"/>
            <a:extLst>
              <a:ext uri="{FF2B5EF4-FFF2-40B4-BE49-F238E27FC236}">
                <a16:creationId xmlns:a16="http://schemas.microsoft.com/office/drawing/2014/main" id="{968EDBCE-C33F-CEAC-DA59-A3CF0616D99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1346306153"/>
      </p:ext>
    </p:extLst>
  </p:cSld>
  <p:clrMapOvr>
    <a:masterClrMapping/>
  </p:clrMapOvr>
  <mc:AlternateContent xmlns:mc="http://schemas.openxmlformats.org/markup-compatibility/2006">
    <mc:Choice xmlns:p14="http://schemas.microsoft.com/office/powerpoint/2010/main" Requires="p14">
      <p:transition spd="slow" p14:dur="1400" advTm="7843">
        <p:blinds/>
      </p:transition>
    </mc:Choice>
    <mc:Fallback>
      <p:transition spd="slow" advTm="7843">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EFE5"/>
        </a:solidFill>
        <a:effectLst/>
      </p:bgPr>
    </p:bg>
    <p:spTree>
      <p:nvGrpSpPr>
        <p:cNvPr id="1" name="Shape 99">
          <a:extLst>
            <a:ext uri="{FF2B5EF4-FFF2-40B4-BE49-F238E27FC236}">
              <a16:creationId xmlns:a16="http://schemas.microsoft.com/office/drawing/2014/main" id="{2D24EE5B-4E63-EDFB-784C-86B223202FC5}"/>
            </a:ext>
          </a:extLst>
        </p:cNvPr>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6AE70D01-0793-10D4-F856-D6262550E673}"/>
              </a:ext>
            </a:extLst>
          </p:cNvPr>
          <p:cNvPicPr>
            <a:picLocks noChangeAspect="1"/>
          </p:cNvPicPr>
          <p:nvPr/>
        </p:nvPicPr>
        <p:blipFill>
          <a:blip r:embed="rId5"/>
          <a:stretch>
            <a:fillRect/>
          </a:stretch>
        </p:blipFill>
        <p:spPr>
          <a:xfrm>
            <a:off x="3397" y="84274"/>
            <a:ext cx="5836964" cy="3366849"/>
          </a:xfrm>
          <a:prstGeom prst="rect">
            <a:avLst/>
          </a:prstGeom>
          <a:effectLst/>
        </p:spPr>
      </p:pic>
      <p:pic>
        <p:nvPicPr>
          <p:cNvPr id="2" name="Content Placeholder 4">
            <a:extLst>
              <a:ext uri="{FF2B5EF4-FFF2-40B4-BE49-F238E27FC236}">
                <a16:creationId xmlns:a16="http://schemas.microsoft.com/office/drawing/2014/main" id="{402EF5B7-BA0A-274C-2D89-F5D1AAFF3399}"/>
              </a:ext>
            </a:extLst>
          </p:cNvPr>
          <p:cNvPicPr>
            <a:picLocks noChangeAspect="1"/>
          </p:cNvPicPr>
          <p:nvPr/>
        </p:nvPicPr>
        <p:blipFill>
          <a:blip r:embed="rId6"/>
          <a:stretch>
            <a:fillRect/>
          </a:stretch>
        </p:blipFill>
        <p:spPr>
          <a:xfrm>
            <a:off x="0" y="5633729"/>
            <a:ext cx="8947150" cy="3926773"/>
          </a:xfrm>
          <a:prstGeom prst="rect">
            <a:avLst/>
          </a:prstGeom>
        </p:spPr>
      </p:pic>
      <p:pic>
        <p:nvPicPr>
          <p:cNvPr id="3" name="Content Placeholder 4">
            <a:extLst>
              <a:ext uri="{FF2B5EF4-FFF2-40B4-BE49-F238E27FC236}">
                <a16:creationId xmlns:a16="http://schemas.microsoft.com/office/drawing/2014/main" id="{E5238AEC-20B4-74D7-2ACE-8E28E3812A0D}"/>
              </a:ext>
            </a:extLst>
          </p:cNvPr>
          <p:cNvPicPr>
            <a:picLocks noChangeAspect="1"/>
          </p:cNvPicPr>
          <p:nvPr/>
        </p:nvPicPr>
        <p:blipFill>
          <a:blip r:embed="rId7"/>
          <a:stretch>
            <a:fillRect/>
          </a:stretch>
        </p:blipFill>
        <p:spPr>
          <a:xfrm>
            <a:off x="6160848" y="58860"/>
            <a:ext cx="6353158" cy="3989118"/>
          </a:xfrm>
          <a:prstGeom prst="rect">
            <a:avLst/>
          </a:prstGeom>
        </p:spPr>
      </p:pic>
      <p:pic>
        <p:nvPicPr>
          <p:cNvPr id="4" name="Content Placeholder 4">
            <a:extLst>
              <a:ext uri="{FF2B5EF4-FFF2-40B4-BE49-F238E27FC236}">
                <a16:creationId xmlns:a16="http://schemas.microsoft.com/office/drawing/2014/main" id="{9DA6C11B-96EE-61D4-A5B4-740DB067C241}"/>
              </a:ext>
            </a:extLst>
          </p:cNvPr>
          <p:cNvPicPr>
            <a:picLocks noChangeAspect="1"/>
          </p:cNvPicPr>
          <p:nvPr/>
        </p:nvPicPr>
        <p:blipFill>
          <a:blip r:embed="rId8"/>
          <a:stretch>
            <a:fillRect/>
          </a:stretch>
        </p:blipFill>
        <p:spPr>
          <a:xfrm>
            <a:off x="12687010" y="-17524"/>
            <a:ext cx="5600990" cy="4141885"/>
          </a:xfrm>
          <a:prstGeom prst="rect">
            <a:avLst/>
          </a:prstGeom>
          <a:effectLst/>
        </p:spPr>
      </p:pic>
      <p:pic>
        <p:nvPicPr>
          <p:cNvPr id="10" name="Content Placeholder 4">
            <a:extLst>
              <a:ext uri="{FF2B5EF4-FFF2-40B4-BE49-F238E27FC236}">
                <a16:creationId xmlns:a16="http://schemas.microsoft.com/office/drawing/2014/main" id="{BA029153-AF99-635F-EB61-9E977C073E7B}"/>
              </a:ext>
            </a:extLst>
          </p:cNvPr>
          <p:cNvPicPr>
            <a:picLocks noChangeAspect="1"/>
          </p:cNvPicPr>
          <p:nvPr/>
        </p:nvPicPr>
        <p:blipFill>
          <a:blip r:embed="rId9"/>
          <a:stretch>
            <a:fillRect/>
          </a:stretch>
        </p:blipFill>
        <p:spPr>
          <a:xfrm>
            <a:off x="10867999" y="5499234"/>
            <a:ext cx="7420001" cy="4195762"/>
          </a:xfrm>
          <a:prstGeom prst="rect">
            <a:avLst/>
          </a:prstGeom>
        </p:spPr>
      </p:pic>
      <p:sp>
        <p:nvSpPr>
          <p:cNvPr id="12" name="TextBox 11">
            <a:extLst>
              <a:ext uri="{FF2B5EF4-FFF2-40B4-BE49-F238E27FC236}">
                <a16:creationId xmlns:a16="http://schemas.microsoft.com/office/drawing/2014/main" id="{B2C0877D-C789-C676-6AE7-F393693F843A}"/>
              </a:ext>
            </a:extLst>
          </p:cNvPr>
          <p:cNvSpPr txBox="1"/>
          <p:nvPr/>
        </p:nvSpPr>
        <p:spPr>
          <a:xfrm>
            <a:off x="650627" y="4077445"/>
            <a:ext cx="4542503"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Distribution based on education level</a:t>
            </a:r>
          </a:p>
        </p:txBody>
      </p:sp>
      <p:sp>
        <p:nvSpPr>
          <p:cNvPr id="13" name="TextBox 12">
            <a:extLst>
              <a:ext uri="{FF2B5EF4-FFF2-40B4-BE49-F238E27FC236}">
                <a16:creationId xmlns:a16="http://schemas.microsoft.com/office/drawing/2014/main" id="{F3CC31A5-6C08-097B-CF74-BA480B1E7AE5}"/>
              </a:ext>
            </a:extLst>
          </p:cNvPr>
          <p:cNvSpPr txBox="1"/>
          <p:nvPr/>
        </p:nvSpPr>
        <p:spPr>
          <a:xfrm>
            <a:off x="7762627" y="4277500"/>
            <a:ext cx="4542503"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Experience in years</a:t>
            </a:r>
          </a:p>
        </p:txBody>
      </p:sp>
      <p:sp>
        <p:nvSpPr>
          <p:cNvPr id="14" name="TextBox 13">
            <a:extLst>
              <a:ext uri="{FF2B5EF4-FFF2-40B4-BE49-F238E27FC236}">
                <a16:creationId xmlns:a16="http://schemas.microsoft.com/office/drawing/2014/main" id="{67359158-9576-953A-2AF3-7AC4BB9E87E3}"/>
              </a:ext>
            </a:extLst>
          </p:cNvPr>
          <p:cNvSpPr txBox="1"/>
          <p:nvPr/>
        </p:nvSpPr>
        <p:spPr>
          <a:xfrm>
            <a:off x="13477627" y="4477555"/>
            <a:ext cx="4542503"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Skills based on education level</a:t>
            </a:r>
          </a:p>
        </p:txBody>
      </p:sp>
      <p:sp>
        <p:nvSpPr>
          <p:cNvPr id="16" name="TextBox 15">
            <a:extLst>
              <a:ext uri="{FF2B5EF4-FFF2-40B4-BE49-F238E27FC236}">
                <a16:creationId xmlns:a16="http://schemas.microsoft.com/office/drawing/2014/main" id="{2C903191-CC2F-7FF4-F4BA-1EFE12BE58AE}"/>
              </a:ext>
            </a:extLst>
          </p:cNvPr>
          <p:cNvSpPr txBox="1"/>
          <p:nvPr/>
        </p:nvSpPr>
        <p:spPr>
          <a:xfrm>
            <a:off x="2202323" y="9679493"/>
            <a:ext cx="4542503"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Average experience by education level</a:t>
            </a:r>
          </a:p>
        </p:txBody>
      </p:sp>
      <p:sp>
        <p:nvSpPr>
          <p:cNvPr id="17" name="TextBox 16">
            <a:extLst>
              <a:ext uri="{FF2B5EF4-FFF2-40B4-BE49-F238E27FC236}">
                <a16:creationId xmlns:a16="http://schemas.microsoft.com/office/drawing/2014/main" id="{87D239CD-EFCC-B391-3E83-C39540A8D5C4}"/>
              </a:ext>
            </a:extLst>
          </p:cNvPr>
          <p:cNvSpPr txBox="1"/>
          <p:nvPr/>
        </p:nvSpPr>
        <p:spPr>
          <a:xfrm>
            <a:off x="14696767" y="9716199"/>
            <a:ext cx="4542503"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Top skills</a:t>
            </a:r>
          </a:p>
        </p:txBody>
      </p:sp>
      <p:pic>
        <p:nvPicPr>
          <p:cNvPr id="7" name="Audio 6">
            <a:hlinkClick r:id="" action="ppaction://media"/>
            <a:extLst>
              <a:ext uri="{FF2B5EF4-FFF2-40B4-BE49-F238E27FC236}">
                <a16:creationId xmlns:a16="http://schemas.microsoft.com/office/drawing/2014/main" id="{279324BD-0E86-486D-192A-A918B5647E0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763509173"/>
      </p:ext>
    </p:extLst>
  </p:cSld>
  <p:clrMapOvr>
    <a:masterClrMapping/>
  </p:clrMapOvr>
  <mc:AlternateContent xmlns:mc="http://schemas.openxmlformats.org/markup-compatibility/2006">
    <mc:Choice xmlns:p14="http://schemas.microsoft.com/office/powerpoint/2010/main" Requires="p14">
      <p:transition spd="slow" p14:dur="1400" advTm="10650">
        <p:blinds/>
      </p:transition>
    </mc:Choice>
    <mc:Fallback>
      <p:transition spd="slow" advTm="10650">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Muted Minimal Year-End Review">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326</TotalTime>
  <Words>757</Words>
  <Application>Microsoft Office PowerPoint</Application>
  <PresentationFormat>Custom</PresentationFormat>
  <Paragraphs>116</Paragraphs>
  <Slides>20</Slides>
  <Notes>20</Notes>
  <HiddenSlides>0</HiddenSlides>
  <MMClips>20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Inter SemiBold</vt:lpstr>
      <vt:lpstr>Times New Roman</vt:lpstr>
      <vt:lpstr>Inter</vt:lpstr>
      <vt:lpstr>Inter ExtraBold</vt:lpstr>
      <vt:lpstr>Calibri</vt:lpstr>
      <vt:lpstr>Arial</vt:lpstr>
      <vt:lpstr>Muted Minimal Year-End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 *</dc:creator>
  <cp:lastModifiedBy>user *</cp:lastModifiedBy>
  <cp:revision>11</cp:revision>
  <dcterms:modified xsi:type="dcterms:W3CDTF">2024-12-06T20:10:19Z</dcterms:modified>
</cp:coreProperties>
</file>